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9" r:id="rId6"/>
    <p:sldId id="280" r:id="rId7"/>
    <p:sldId id="260" r:id="rId8"/>
    <p:sldId id="281" r:id="rId9"/>
    <p:sldId id="284" r:id="rId10"/>
    <p:sldId id="303" r:id="rId11"/>
    <p:sldId id="302" r:id="rId12"/>
    <p:sldId id="304" r:id="rId13"/>
    <p:sldId id="305" r:id="rId14"/>
    <p:sldId id="306" r:id="rId15"/>
    <p:sldId id="317" r:id="rId16"/>
    <p:sldId id="262" r:id="rId17"/>
    <p:sldId id="288" r:id="rId18"/>
    <p:sldId id="310" r:id="rId19"/>
    <p:sldId id="311" r:id="rId20"/>
    <p:sldId id="291" r:id="rId21"/>
    <p:sldId id="312" r:id="rId22"/>
    <p:sldId id="313" r:id="rId23"/>
    <p:sldId id="315" r:id="rId24"/>
    <p:sldId id="314" r:id="rId25"/>
    <p:sldId id="316" r:id="rId26"/>
    <p:sldId id="292" r:id="rId27"/>
    <p:sldId id="297" r:id="rId28"/>
    <p:sldId id="308" r:id="rId29"/>
    <p:sldId id="309" r:id="rId30"/>
    <p:sldId id="293" r:id="rId31"/>
    <p:sldId id="301" r:id="rId32"/>
    <p:sldId id="307" r:id="rId33"/>
    <p:sldId id="275" r:id="rId34"/>
  </p:sldIdLst>
  <p:sldSz cx="18288000" cy="10287000"/>
  <p:notesSz cx="6858000" cy="9144000"/>
  <p:embeddedFontLst>
    <p:embeddedFont>
      <p:font typeface="Aileron Heavy" panose="020B0604020202020204" charset="0"/>
      <p:regular r:id="rId35"/>
    </p:embeddedFont>
    <p:embeddedFont>
      <p:font typeface="Aileron Regular Bold" panose="020B0604020202020204" charset="0"/>
      <p:regular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Cooper Hewitt" panose="020B0604020202020204" charset="0"/>
      <p:regular r:id="rId42"/>
    </p:embeddedFont>
    <p:embeddedFont>
      <p:font typeface="Josefin Sans Regular" panose="020B0604020202020204" charset="0"/>
      <p:regular r:id="rId43"/>
    </p:embeddedFont>
    <p:embeddedFont>
      <p:font typeface="Open Sans" panose="020B0606030504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C9EF"/>
    <a:srgbClr val="FFFFFF"/>
    <a:srgbClr val="2C92D5"/>
    <a:srgbClr val="86EAE9"/>
    <a:srgbClr val="EFF40E"/>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492A3-6E0F-446C-9FDE-2A9B370AEBF3}" v="132" dt="2022-04-19T19:32:15.801"/>
    <p1510:client id="{5F9BDCC2-7EF6-0867-7CA0-D42FDA60215C}" v="23" dt="2022-04-20T00:48:40.169"/>
    <p1510:client id="{DFF2ABC3-0DFF-150E-AB00-93670E4754E3}" v="81" dt="2022-04-19T18:28:14.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sson Yesid Sánchez Deantonio" userId="80cb4f5e-89de-4c79-a3fc-a3c51606ffd7" providerId="ADAL" clId="{492B850D-840A-4342-AD3D-09A19E47A5E7}"/>
    <pc:docChg chg="undo redo custSel addSld delSld modSld sldOrd">
      <pc:chgData name="Robinsson Yesid Sánchez Deantonio" userId="80cb4f5e-89de-4c79-a3fc-a3c51606ffd7" providerId="ADAL" clId="{492B850D-840A-4342-AD3D-09A19E47A5E7}" dt="2022-03-22T23:41:49.521" v="794" actId="20577"/>
      <pc:docMkLst>
        <pc:docMk/>
      </pc:docMkLst>
      <pc:sldChg chg="modSp mod ord">
        <pc:chgData name="Robinsson Yesid Sánchez Deantonio" userId="80cb4f5e-89de-4c79-a3fc-a3c51606ffd7" providerId="ADAL" clId="{492B850D-840A-4342-AD3D-09A19E47A5E7}" dt="2022-03-22T23:31:25.774" v="754" actId="20577"/>
        <pc:sldMkLst>
          <pc:docMk/>
          <pc:sldMk cId="1691257315" sldId="288"/>
        </pc:sldMkLst>
        <pc:spChg chg="mod">
          <ac:chgData name="Robinsson Yesid Sánchez Deantonio" userId="80cb4f5e-89de-4c79-a3fc-a3c51606ffd7" providerId="ADAL" clId="{492B850D-840A-4342-AD3D-09A19E47A5E7}" dt="2022-03-22T23:31:25.774" v="754" actId="20577"/>
          <ac:spMkLst>
            <pc:docMk/>
            <pc:sldMk cId="1691257315" sldId="288"/>
            <ac:spMk id="31" creationId="{00000000-0000-0000-0000-000000000000}"/>
          </ac:spMkLst>
        </pc:spChg>
      </pc:sldChg>
      <pc:sldChg chg="addSp delSp modSp mod">
        <pc:chgData name="Robinsson Yesid Sánchez Deantonio" userId="80cb4f5e-89de-4c79-a3fc-a3c51606ffd7" providerId="ADAL" clId="{492B850D-840A-4342-AD3D-09A19E47A5E7}" dt="2022-03-22T23:32:04.914" v="757" actId="1076"/>
        <pc:sldMkLst>
          <pc:docMk/>
          <pc:sldMk cId="1533965813" sldId="291"/>
        </pc:sldMkLst>
        <pc:spChg chg="add del mod">
          <ac:chgData name="Robinsson Yesid Sánchez Deantonio" userId="80cb4f5e-89de-4c79-a3fc-a3c51606ffd7" providerId="ADAL" clId="{492B850D-840A-4342-AD3D-09A19E47A5E7}" dt="2022-03-22T22:36:39.923" v="3"/>
          <ac:spMkLst>
            <pc:docMk/>
            <pc:sldMk cId="1533965813" sldId="291"/>
            <ac:spMk id="19" creationId="{F53AEB69-1E87-4821-9CBB-1B27EBBE9959}"/>
          </ac:spMkLst>
        </pc:spChg>
        <pc:spChg chg="add del mod">
          <ac:chgData name="Robinsson Yesid Sánchez Deantonio" userId="80cb4f5e-89de-4c79-a3fc-a3c51606ffd7" providerId="ADAL" clId="{492B850D-840A-4342-AD3D-09A19E47A5E7}" dt="2022-03-22T22:36:48.275" v="58"/>
          <ac:spMkLst>
            <pc:docMk/>
            <pc:sldMk cId="1533965813" sldId="291"/>
            <ac:spMk id="20" creationId="{5CE4877B-9C8F-42B1-9D27-D6FC1E59BC81}"/>
          </ac:spMkLst>
        </pc:spChg>
        <pc:spChg chg="add del mod">
          <ac:chgData name="Robinsson Yesid Sánchez Deantonio" userId="80cb4f5e-89de-4c79-a3fc-a3c51606ffd7" providerId="ADAL" clId="{492B850D-840A-4342-AD3D-09A19E47A5E7}" dt="2022-03-22T22:36:48.275" v="58"/>
          <ac:spMkLst>
            <pc:docMk/>
            <pc:sldMk cId="1533965813" sldId="291"/>
            <ac:spMk id="25" creationId="{3F5CD97F-6AAB-4AB6-9CC9-522B9C41DBE7}"/>
          </ac:spMkLst>
        </pc:spChg>
        <pc:spChg chg="add del mod">
          <ac:chgData name="Robinsson Yesid Sánchez Deantonio" userId="80cb4f5e-89de-4c79-a3fc-a3c51606ffd7" providerId="ADAL" clId="{492B850D-840A-4342-AD3D-09A19E47A5E7}" dt="2022-03-22T22:36:48.275" v="58"/>
          <ac:spMkLst>
            <pc:docMk/>
            <pc:sldMk cId="1533965813" sldId="291"/>
            <ac:spMk id="29" creationId="{F2CBFA7D-40D6-4009-92B6-25D20AAAC3F7}"/>
          </ac:spMkLst>
        </pc:spChg>
        <pc:spChg chg="add mod">
          <ac:chgData name="Robinsson Yesid Sánchez Deantonio" userId="80cb4f5e-89de-4c79-a3fc-a3c51606ffd7" providerId="ADAL" clId="{492B850D-840A-4342-AD3D-09A19E47A5E7}" dt="2022-03-22T22:37:03.112" v="103" actId="1038"/>
          <ac:spMkLst>
            <pc:docMk/>
            <pc:sldMk cId="1533965813" sldId="291"/>
            <ac:spMk id="31" creationId="{4ABB2D84-78B9-4FB0-90A5-85B5A0A0E8FD}"/>
          </ac:spMkLst>
        </pc:spChg>
        <pc:spChg chg="mod">
          <ac:chgData name="Robinsson Yesid Sánchez Deantonio" userId="80cb4f5e-89de-4c79-a3fc-a3c51606ffd7" providerId="ADAL" clId="{492B850D-840A-4342-AD3D-09A19E47A5E7}" dt="2022-03-22T22:36:53.581" v="71" actId="1035"/>
          <ac:spMkLst>
            <pc:docMk/>
            <pc:sldMk cId="1533965813" sldId="291"/>
            <ac:spMk id="37" creationId="{13DCA573-28E8-4BEE-9A8D-662F7D90EFBB}"/>
          </ac:spMkLst>
        </pc:spChg>
        <pc:spChg chg="mod">
          <ac:chgData name="Robinsson Yesid Sánchez Deantonio" userId="80cb4f5e-89de-4c79-a3fc-a3c51606ffd7" providerId="ADAL" clId="{492B850D-840A-4342-AD3D-09A19E47A5E7}" dt="2022-03-22T22:36:39.484" v="2" actId="1076"/>
          <ac:spMkLst>
            <pc:docMk/>
            <pc:sldMk cId="1533965813" sldId="291"/>
            <ac:spMk id="38" creationId="{26C2A5FB-D9F1-4860-A338-AEC182DEE6C7}"/>
          </ac:spMkLst>
        </pc:spChg>
        <pc:spChg chg="mod">
          <ac:chgData name="Robinsson Yesid Sánchez Deantonio" userId="80cb4f5e-89de-4c79-a3fc-a3c51606ffd7" providerId="ADAL" clId="{492B850D-840A-4342-AD3D-09A19E47A5E7}" dt="2022-03-22T22:36:53.581" v="71" actId="1035"/>
          <ac:spMkLst>
            <pc:docMk/>
            <pc:sldMk cId="1533965813" sldId="291"/>
            <ac:spMk id="39" creationId="{02AD4E8F-6589-4CAE-BE2A-A0CD8F7FDDB4}"/>
          </ac:spMkLst>
        </pc:spChg>
        <pc:spChg chg="mod">
          <ac:chgData name="Robinsson Yesid Sánchez Deantonio" userId="80cb4f5e-89de-4c79-a3fc-a3c51606ffd7" providerId="ADAL" clId="{492B850D-840A-4342-AD3D-09A19E47A5E7}" dt="2022-03-22T22:36:53.581" v="71" actId="1035"/>
          <ac:spMkLst>
            <pc:docMk/>
            <pc:sldMk cId="1533965813" sldId="291"/>
            <ac:spMk id="40" creationId="{13666ABF-B660-445E-A775-ABB609F664C0}"/>
          </ac:spMkLst>
        </pc:spChg>
        <pc:spChg chg="mod">
          <ac:chgData name="Robinsson Yesid Sánchez Deantonio" userId="80cb4f5e-89de-4c79-a3fc-a3c51606ffd7" providerId="ADAL" clId="{492B850D-840A-4342-AD3D-09A19E47A5E7}" dt="2022-03-22T23:32:04.914" v="757" actId="1076"/>
          <ac:spMkLst>
            <pc:docMk/>
            <pc:sldMk cId="1533965813" sldId="291"/>
            <ac:spMk id="41" creationId="{AA39E173-47C8-492B-86C0-220559E4D401}"/>
          </ac:spMkLst>
        </pc:spChg>
        <pc:spChg chg="add mod">
          <ac:chgData name="Robinsson Yesid Sánchez Deantonio" userId="80cb4f5e-89de-4c79-a3fc-a3c51606ffd7" providerId="ADAL" clId="{492B850D-840A-4342-AD3D-09A19E47A5E7}" dt="2022-03-22T22:37:03.112" v="103" actId="1038"/>
          <ac:spMkLst>
            <pc:docMk/>
            <pc:sldMk cId="1533965813" sldId="291"/>
            <ac:spMk id="44" creationId="{2615B854-E600-4ADF-8536-6AAC81D8D05F}"/>
          </ac:spMkLst>
        </pc:spChg>
        <pc:spChg chg="add mod">
          <ac:chgData name="Robinsson Yesid Sánchez Deantonio" userId="80cb4f5e-89de-4c79-a3fc-a3c51606ffd7" providerId="ADAL" clId="{492B850D-840A-4342-AD3D-09A19E47A5E7}" dt="2022-03-22T22:37:23.701" v="125" actId="20577"/>
          <ac:spMkLst>
            <pc:docMk/>
            <pc:sldMk cId="1533965813" sldId="291"/>
            <ac:spMk id="45" creationId="{CCFD1743-0C0B-4667-AADD-A1CC6F0F4F97}"/>
          </ac:spMkLst>
        </pc:spChg>
        <pc:picChg chg="add del mod">
          <ac:chgData name="Robinsson Yesid Sánchez Deantonio" userId="80cb4f5e-89de-4c79-a3fc-a3c51606ffd7" providerId="ADAL" clId="{492B850D-840A-4342-AD3D-09A19E47A5E7}" dt="2022-03-22T22:36:48.275" v="58"/>
          <ac:picMkLst>
            <pc:docMk/>
            <pc:sldMk cId="1533965813" sldId="291"/>
            <ac:picMk id="21" creationId="{5F3FB50B-139A-4B97-B634-1BA189073B79}"/>
          </ac:picMkLst>
        </pc:picChg>
        <pc:picChg chg="add del mod">
          <ac:chgData name="Robinsson Yesid Sánchez Deantonio" userId="80cb4f5e-89de-4c79-a3fc-a3c51606ffd7" providerId="ADAL" clId="{492B850D-840A-4342-AD3D-09A19E47A5E7}" dt="2022-03-22T22:36:48.275" v="58"/>
          <ac:picMkLst>
            <pc:docMk/>
            <pc:sldMk cId="1533965813" sldId="291"/>
            <ac:picMk id="22" creationId="{869DAFB2-9BEA-47EA-BBC5-20317CE48F03}"/>
          </ac:picMkLst>
        </pc:picChg>
        <pc:picChg chg="mod">
          <ac:chgData name="Robinsson Yesid Sánchez Deantonio" userId="80cb4f5e-89de-4c79-a3fc-a3c51606ffd7" providerId="ADAL" clId="{492B850D-840A-4342-AD3D-09A19E47A5E7}" dt="2022-03-22T22:36:53.581" v="71" actId="1035"/>
          <ac:picMkLst>
            <pc:docMk/>
            <pc:sldMk cId="1533965813" sldId="291"/>
            <ac:picMk id="33" creationId="{92019DFF-C04B-4F97-A512-6B50AA3D7C71}"/>
          </ac:picMkLst>
        </pc:picChg>
        <pc:picChg chg="mod">
          <ac:chgData name="Robinsson Yesid Sánchez Deantonio" userId="80cb4f5e-89de-4c79-a3fc-a3c51606ffd7" providerId="ADAL" clId="{492B850D-840A-4342-AD3D-09A19E47A5E7}" dt="2022-03-22T22:36:53.581" v="71" actId="1035"/>
          <ac:picMkLst>
            <pc:docMk/>
            <pc:sldMk cId="1533965813" sldId="291"/>
            <ac:picMk id="35" creationId="{5292E9FA-71D1-46B2-A214-1C1260CA2442}"/>
          </ac:picMkLst>
        </pc:picChg>
        <pc:picChg chg="add mod">
          <ac:chgData name="Robinsson Yesid Sánchez Deantonio" userId="80cb4f5e-89de-4c79-a3fc-a3c51606ffd7" providerId="ADAL" clId="{492B850D-840A-4342-AD3D-09A19E47A5E7}" dt="2022-03-22T22:37:03.112" v="103" actId="1038"/>
          <ac:picMkLst>
            <pc:docMk/>
            <pc:sldMk cId="1533965813" sldId="291"/>
            <ac:picMk id="42" creationId="{0C438FD5-04E4-4EFA-BE89-50389BEA5C8D}"/>
          </ac:picMkLst>
        </pc:picChg>
        <pc:picChg chg="add mod">
          <ac:chgData name="Robinsson Yesid Sánchez Deantonio" userId="80cb4f5e-89de-4c79-a3fc-a3c51606ffd7" providerId="ADAL" clId="{492B850D-840A-4342-AD3D-09A19E47A5E7}" dt="2022-03-22T22:37:03.112" v="103" actId="1038"/>
          <ac:picMkLst>
            <pc:docMk/>
            <pc:sldMk cId="1533965813" sldId="291"/>
            <ac:picMk id="43" creationId="{B0C9A7CA-95DE-4B0C-A89C-F80236110E9B}"/>
          </ac:picMkLst>
        </pc:picChg>
      </pc:sldChg>
      <pc:sldChg chg="modSp mod">
        <pc:chgData name="Robinsson Yesid Sánchez Deantonio" userId="80cb4f5e-89de-4c79-a3fc-a3c51606ffd7" providerId="ADAL" clId="{492B850D-840A-4342-AD3D-09A19E47A5E7}" dt="2022-03-22T23:41:49.521" v="794" actId="20577"/>
        <pc:sldMkLst>
          <pc:docMk/>
          <pc:sldMk cId="267900387" sldId="293"/>
        </pc:sldMkLst>
        <pc:spChg chg="mod">
          <ac:chgData name="Robinsson Yesid Sánchez Deantonio" userId="80cb4f5e-89de-4c79-a3fc-a3c51606ffd7" providerId="ADAL" clId="{492B850D-840A-4342-AD3D-09A19E47A5E7}" dt="2022-03-22T23:41:49.521" v="794" actId="20577"/>
          <ac:spMkLst>
            <pc:docMk/>
            <pc:sldMk cId="267900387" sldId="293"/>
            <ac:spMk id="18" creationId="{6C4DC937-F138-4DDC-AD1B-0CB77D89468B}"/>
          </ac:spMkLst>
        </pc:spChg>
        <pc:grpChg chg="mod">
          <ac:chgData name="Robinsson Yesid Sánchez Deantonio" userId="80cb4f5e-89de-4c79-a3fc-a3c51606ffd7" providerId="ADAL" clId="{492B850D-840A-4342-AD3D-09A19E47A5E7}" dt="2022-03-22T23:40:51.150" v="789" actId="1076"/>
          <ac:grpSpMkLst>
            <pc:docMk/>
            <pc:sldMk cId="267900387" sldId="293"/>
            <ac:grpSpMk id="2" creationId="{3070B943-6A32-42E0-8330-873A2AB62AAC}"/>
          </ac:grpSpMkLst>
        </pc:grpChg>
      </pc:sldChg>
      <pc:sldChg chg="addSp delSp modSp mod">
        <pc:chgData name="Robinsson Yesid Sánchez Deantonio" userId="80cb4f5e-89de-4c79-a3fc-a3c51606ffd7" providerId="ADAL" clId="{492B850D-840A-4342-AD3D-09A19E47A5E7}" dt="2022-03-22T22:47:08.929" v="474" actId="1076"/>
        <pc:sldMkLst>
          <pc:docMk/>
          <pc:sldMk cId="2452811870" sldId="294"/>
        </pc:sldMkLst>
        <pc:spChg chg="del">
          <ac:chgData name="Robinsson Yesid Sánchez Deantonio" userId="80cb4f5e-89de-4c79-a3fc-a3c51606ffd7" providerId="ADAL" clId="{492B850D-840A-4342-AD3D-09A19E47A5E7}" dt="2022-03-22T22:44:20.286" v="360" actId="478"/>
          <ac:spMkLst>
            <pc:docMk/>
            <pc:sldMk cId="2452811870" sldId="294"/>
            <ac:spMk id="4" creationId="{F09A2FC7-8ED3-4930-A826-CE7811DF4C69}"/>
          </ac:spMkLst>
        </pc:spChg>
        <pc:spChg chg="del">
          <ac:chgData name="Robinsson Yesid Sánchez Deantonio" userId="80cb4f5e-89de-4c79-a3fc-a3c51606ffd7" providerId="ADAL" clId="{492B850D-840A-4342-AD3D-09A19E47A5E7}" dt="2022-03-22T22:44:24.352" v="365" actId="478"/>
          <ac:spMkLst>
            <pc:docMk/>
            <pc:sldMk cId="2452811870" sldId="294"/>
            <ac:spMk id="5" creationId="{D898193C-C51D-4C33-BC9C-80650E6B90C7}"/>
          </ac:spMkLst>
        </pc:spChg>
        <pc:spChg chg="del">
          <ac:chgData name="Robinsson Yesid Sánchez Deantonio" userId="80cb4f5e-89de-4c79-a3fc-a3c51606ffd7" providerId="ADAL" clId="{492B850D-840A-4342-AD3D-09A19E47A5E7}" dt="2022-03-22T22:44:18.720" v="359" actId="478"/>
          <ac:spMkLst>
            <pc:docMk/>
            <pc:sldMk cId="2452811870" sldId="294"/>
            <ac:spMk id="10" creationId="{778C0F9B-601B-463B-8ED4-F86BF6EB6EC5}"/>
          </ac:spMkLst>
        </pc:spChg>
        <pc:spChg chg="del">
          <ac:chgData name="Robinsson Yesid Sánchez Deantonio" userId="80cb4f5e-89de-4c79-a3fc-a3c51606ffd7" providerId="ADAL" clId="{492B850D-840A-4342-AD3D-09A19E47A5E7}" dt="2022-03-22T22:44:21.453" v="361" actId="478"/>
          <ac:spMkLst>
            <pc:docMk/>
            <pc:sldMk cId="2452811870" sldId="294"/>
            <ac:spMk id="11" creationId="{0A2525D9-5670-4E7A-BE87-BE84E7FD846B}"/>
          </ac:spMkLst>
        </pc:spChg>
        <pc:spChg chg="del">
          <ac:chgData name="Robinsson Yesid Sánchez Deantonio" userId="80cb4f5e-89de-4c79-a3fc-a3c51606ffd7" providerId="ADAL" clId="{492B850D-840A-4342-AD3D-09A19E47A5E7}" dt="2022-03-22T22:44:23.516" v="364" actId="478"/>
          <ac:spMkLst>
            <pc:docMk/>
            <pc:sldMk cId="2452811870" sldId="294"/>
            <ac:spMk id="13" creationId="{E3506840-F144-4741-9BD8-2F891D1F87F4}"/>
          </ac:spMkLst>
        </pc:spChg>
        <pc:spChg chg="del">
          <ac:chgData name="Robinsson Yesid Sánchez Deantonio" userId="80cb4f5e-89de-4c79-a3fc-a3c51606ffd7" providerId="ADAL" clId="{492B850D-840A-4342-AD3D-09A19E47A5E7}" dt="2022-03-22T22:44:24.839" v="366" actId="478"/>
          <ac:spMkLst>
            <pc:docMk/>
            <pc:sldMk cId="2452811870" sldId="294"/>
            <ac:spMk id="14" creationId="{208ABCD0-FBFA-4F0A-9DFB-6A2947ACF7F8}"/>
          </ac:spMkLst>
        </pc:spChg>
        <pc:spChg chg="del">
          <ac:chgData name="Robinsson Yesid Sánchez Deantonio" userId="80cb4f5e-89de-4c79-a3fc-a3c51606ffd7" providerId="ADAL" clId="{492B850D-840A-4342-AD3D-09A19E47A5E7}" dt="2022-03-22T22:44:25.395" v="367" actId="478"/>
          <ac:spMkLst>
            <pc:docMk/>
            <pc:sldMk cId="2452811870" sldId="294"/>
            <ac:spMk id="15" creationId="{C323AF0A-6B12-4188-B4A0-40F10E6688BE}"/>
          </ac:spMkLst>
        </pc:spChg>
        <pc:spChg chg="del">
          <ac:chgData name="Robinsson Yesid Sánchez Deantonio" userId="80cb4f5e-89de-4c79-a3fc-a3c51606ffd7" providerId="ADAL" clId="{492B850D-840A-4342-AD3D-09A19E47A5E7}" dt="2022-03-22T22:44:22.196" v="362" actId="478"/>
          <ac:spMkLst>
            <pc:docMk/>
            <pc:sldMk cId="2452811870" sldId="294"/>
            <ac:spMk id="16" creationId="{55F474E7-6E1C-4625-8FE5-5AC1CF5BAD21}"/>
          </ac:spMkLst>
        </pc:spChg>
        <pc:spChg chg="del">
          <ac:chgData name="Robinsson Yesid Sánchez Deantonio" userId="80cb4f5e-89de-4c79-a3fc-a3c51606ffd7" providerId="ADAL" clId="{492B850D-840A-4342-AD3D-09A19E47A5E7}" dt="2022-03-22T22:44:23.001" v="363" actId="478"/>
          <ac:spMkLst>
            <pc:docMk/>
            <pc:sldMk cId="2452811870" sldId="294"/>
            <ac:spMk id="17" creationId="{E96EBDD7-2CC2-437F-B846-CA192733E7B9}"/>
          </ac:spMkLst>
        </pc:spChg>
        <pc:spChg chg="del">
          <ac:chgData name="Robinsson Yesid Sánchez Deantonio" userId="80cb4f5e-89de-4c79-a3fc-a3c51606ffd7" providerId="ADAL" clId="{492B850D-840A-4342-AD3D-09A19E47A5E7}" dt="2022-03-22T22:44:30.685" v="374" actId="478"/>
          <ac:spMkLst>
            <pc:docMk/>
            <pc:sldMk cId="2452811870" sldId="294"/>
            <ac:spMk id="26" creationId="{356C60DE-5DDA-4210-A4F3-D346AB04E0EC}"/>
          </ac:spMkLst>
        </pc:spChg>
        <pc:spChg chg="del mod">
          <ac:chgData name="Robinsson Yesid Sánchez Deantonio" userId="80cb4f5e-89de-4c79-a3fc-a3c51606ffd7" providerId="ADAL" clId="{492B850D-840A-4342-AD3D-09A19E47A5E7}" dt="2022-03-22T22:44:28.680" v="372" actId="478"/>
          <ac:spMkLst>
            <pc:docMk/>
            <pc:sldMk cId="2452811870" sldId="294"/>
            <ac:spMk id="31" creationId="{4C9B8EAD-525A-4F65-A932-AA2A46C3963C}"/>
          </ac:spMkLst>
        </pc:spChg>
        <pc:spChg chg="del">
          <ac:chgData name="Robinsson Yesid Sánchez Deantonio" userId="80cb4f5e-89de-4c79-a3fc-a3c51606ffd7" providerId="ADAL" clId="{492B850D-840A-4342-AD3D-09A19E47A5E7}" dt="2022-03-22T22:44:29.392" v="373" actId="478"/>
          <ac:spMkLst>
            <pc:docMk/>
            <pc:sldMk cId="2452811870" sldId="294"/>
            <ac:spMk id="35" creationId="{DB9C51FD-15DD-48F9-A3C4-F82966D8CB1F}"/>
          </ac:spMkLst>
        </pc:spChg>
        <pc:spChg chg="add mod">
          <ac:chgData name="Robinsson Yesid Sánchez Deantonio" userId="80cb4f5e-89de-4c79-a3fc-a3c51606ffd7" providerId="ADAL" clId="{492B850D-840A-4342-AD3D-09A19E47A5E7}" dt="2022-03-22T22:46:55.176" v="468" actId="1036"/>
          <ac:spMkLst>
            <pc:docMk/>
            <pc:sldMk cId="2452811870" sldId="294"/>
            <ac:spMk id="36" creationId="{B12C41B3-440A-4A1A-8124-42E120D4A6D1}"/>
          </ac:spMkLst>
        </pc:spChg>
        <pc:spChg chg="add mod">
          <ac:chgData name="Robinsson Yesid Sánchez Deantonio" userId="80cb4f5e-89de-4c79-a3fc-a3c51606ffd7" providerId="ADAL" clId="{492B850D-840A-4342-AD3D-09A19E47A5E7}" dt="2022-03-22T22:46:55.176" v="468" actId="1036"/>
          <ac:spMkLst>
            <pc:docMk/>
            <pc:sldMk cId="2452811870" sldId="294"/>
            <ac:spMk id="37" creationId="{3D606A11-59A3-49AD-AD09-42A0C111CB1A}"/>
          </ac:spMkLst>
        </pc:spChg>
        <pc:spChg chg="add mod">
          <ac:chgData name="Robinsson Yesid Sánchez Deantonio" userId="80cb4f5e-89de-4c79-a3fc-a3c51606ffd7" providerId="ADAL" clId="{492B850D-840A-4342-AD3D-09A19E47A5E7}" dt="2022-03-22T22:47:08.929" v="474" actId="1076"/>
          <ac:spMkLst>
            <pc:docMk/>
            <pc:sldMk cId="2452811870" sldId="294"/>
            <ac:spMk id="40" creationId="{1E3F979D-15F8-49DB-83EB-37BC13AF047E}"/>
          </ac:spMkLst>
        </pc:spChg>
        <pc:picChg chg="add mod">
          <ac:chgData name="Robinsson Yesid Sánchez Deantonio" userId="80cb4f5e-89de-4c79-a3fc-a3c51606ffd7" providerId="ADAL" clId="{492B850D-840A-4342-AD3D-09A19E47A5E7}" dt="2022-03-22T22:46:55.176" v="468" actId="1036"/>
          <ac:picMkLst>
            <pc:docMk/>
            <pc:sldMk cId="2452811870" sldId="294"/>
            <ac:picMk id="3" creationId="{DFD5A135-F14C-42F5-B6B1-2D8E0DC9B982}"/>
          </ac:picMkLst>
        </pc:picChg>
        <pc:picChg chg="add mod">
          <ac:chgData name="Robinsson Yesid Sánchez Deantonio" userId="80cb4f5e-89de-4c79-a3fc-a3c51606ffd7" providerId="ADAL" clId="{492B850D-840A-4342-AD3D-09A19E47A5E7}" dt="2022-03-22T22:46:55.176" v="468" actId="1036"/>
          <ac:picMkLst>
            <pc:docMk/>
            <pc:sldMk cId="2452811870" sldId="294"/>
            <ac:picMk id="8" creationId="{0CE6A4C5-18C6-458A-981B-43DB3BA38619}"/>
          </ac:picMkLst>
        </pc:picChg>
        <pc:picChg chg="del">
          <ac:chgData name="Robinsson Yesid Sánchez Deantonio" userId="80cb4f5e-89de-4c79-a3fc-a3c51606ffd7" providerId="ADAL" clId="{492B850D-840A-4342-AD3D-09A19E47A5E7}" dt="2022-03-22T22:44:33.031" v="378" actId="478"/>
          <ac:picMkLst>
            <pc:docMk/>
            <pc:sldMk cId="2452811870" sldId="294"/>
            <ac:picMk id="18" creationId="{F170EC85-A9F9-4D8F-A6B4-6299D99E9A87}"/>
          </ac:picMkLst>
        </pc:picChg>
        <pc:picChg chg="del">
          <ac:chgData name="Robinsson Yesid Sánchez Deantonio" userId="80cb4f5e-89de-4c79-a3fc-a3c51606ffd7" providerId="ADAL" clId="{492B850D-840A-4342-AD3D-09A19E47A5E7}" dt="2022-03-22T22:44:32.550" v="377" actId="478"/>
          <ac:picMkLst>
            <pc:docMk/>
            <pc:sldMk cId="2452811870" sldId="294"/>
            <ac:picMk id="20" creationId="{A49A480E-6EE0-41DC-A5E2-BFDAF0D97247}"/>
          </ac:picMkLst>
        </pc:picChg>
        <pc:picChg chg="del">
          <ac:chgData name="Robinsson Yesid Sánchez Deantonio" userId="80cb4f5e-89de-4c79-a3fc-a3c51606ffd7" providerId="ADAL" clId="{492B850D-840A-4342-AD3D-09A19E47A5E7}" dt="2022-03-22T22:44:33.660" v="379" actId="478"/>
          <ac:picMkLst>
            <pc:docMk/>
            <pc:sldMk cId="2452811870" sldId="294"/>
            <ac:picMk id="21" creationId="{91B63BDB-6FE9-45A8-9D13-FE4E92073DA1}"/>
          </ac:picMkLst>
        </pc:picChg>
        <pc:picChg chg="del">
          <ac:chgData name="Robinsson Yesid Sánchez Deantonio" userId="80cb4f5e-89de-4c79-a3fc-a3c51606ffd7" providerId="ADAL" clId="{492B850D-840A-4342-AD3D-09A19E47A5E7}" dt="2022-03-22T22:44:25.866" v="368" actId="478"/>
          <ac:picMkLst>
            <pc:docMk/>
            <pc:sldMk cId="2452811870" sldId="294"/>
            <ac:picMk id="32" creationId="{62F48EA9-5A35-46FE-BA7A-FD1C7822C224}"/>
          </ac:picMkLst>
        </pc:picChg>
        <pc:picChg chg="del">
          <ac:chgData name="Robinsson Yesid Sánchez Deantonio" userId="80cb4f5e-89de-4c79-a3fc-a3c51606ffd7" providerId="ADAL" clId="{492B850D-840A-4342-AD3D-09A19E47A5E7}" dt="2022-03-22T22:44:26.373" v="369" actId="478"/>
          <ac:picMkLst>
            <pc:docMk/>
            <pc:sldMk cId="2452811870" sldId="294"/>
            <ac:picMk id="34" creationId="{41DD9D7F-4597-4B88-91AC-F3B6750FCD2D}"/>
          </ac:picMkLst>
        </pc:picChg>
        <pc:cxnChg chg="del">
          <ac:chgData name="Robinsson Yesid Sánchez Deantonio" userId="80cb4f5e-89de-4c79-a3fc-a3c51606ffd7" providerId="ADAL" clId="{492B850D-840A-4342-AD3D-09A19E47A5E7}" dt="2022-03-22T22:44:34.498" v="380" actId="478"/>
          <ac:cxnSpMkLst>
            <pc:docMk/>
            <pc:sldMk cId="2452811870" sldId="294"/>
            <ac:cxnSpMk id="7" creationId="{82B90D9A-6966-4246-AC4F-9F6840786D71}"/>
          </ac:cxnSpMkLst>
        </pc:cxnChg>
        <pc:cxnChg chg="del">
          <ac:chgData name="Robinsson Yesid Sánchez Deantonio" userId="80cb4f5e-89de-4c79-a3fc-a3c51606ffd7" providerId="ADAL" clId="{492B850D-840A-4342-AD3D-09A19E47A5E7}" dt="2022-03-22T22:44:31.351" v="375" actId="478"/>
          <ac:cxnSpMkLst>
            <pc:docMk/>
            <pc:sldMk cId="2452811870" sldId="294"/>
            <ac:cxnSpMk id="23" creationId="{BB4A10B9-7005-4297-84FC-D722895F99B1}"/>
          </ac:cxnSpMkLst>
        </pc:cxnChg>
        <pc:cxnChg chg="del">
          <ac:chgData name="Robinsson Yesid Sánchez Deantonio" userId="80cb4f5e-89de-4c79-a3fc-a3c51606ffd7" providerId="ADAL" clId="{492B850D-840A-4342-AD3D-09A19E47A5E7}" dt="2022-03-22T22:44:32.068" v="376" actId="478"/>
          <ac:cxnSpMkLst>
            <pc:docMk/>
            <pc:sldMk cId="2452811870" sldId="294"/>
            <ac:cxnSpMk id="27" creationId="{2CD04811-8C69-4AF3-BA25-29B627A73E38}"/>
          </ac:cxnSpMkLst>
        </pc:cxnChg>
      </pc:sldChg>
      <pc:sldChg chg="modSp add mod">
        <pc:chgData name="Robinsson Yesid Sánchez Deantonio" userId="80cb4f5e-89de-4c79-a3fc-a3c51606ffd7" providerId="ADAL" clId="{492B850D-840A-4342-AD3D-09A19E47A5E7}" dt="2022-03-22T22:54:43.114" v="565" actId="20577"/>
        <pc:sldMkLst>
          <pc:docMk/>
          <pc:sldMk cId="1955750972" sldId="295"/>
        </pc:sldMkLst>
        <pc:spChg chg="mod">
          <ac:chgData name="Robinsson Yesid Sánchez Deantonio" userId="80cb4f5e-89de-4c79-a3fc-a3c51606ffd7" providerId="ADAL" clId="{492B850D-840A-4342-AD3D-09A19E47A5E7}" dt="2022-03-22T22:54:43.114" v="565" actId="20577"/>
          <ac:spMkLst>
            <pc:docMk/>
            <pc:sldMk cId="1955750972" sldId="295"/>
            <ac:spMk id="33" creationId="{3D82FC84-1763-4896-9BC9-A6F976708DB5}"/>
          </ac:spMkLst>
        </pc:spChg>
      </pc:sldChg>
      <pc:sldChg chg="addSp delSp modSp add mod ord">
        <pc:chgData name="Robinsson Yesid Sánchez Deantonio" userId="80cb4f5e-89de-4c79-a3fc-a3c51606ffd7" providerId="ADAL" clId="{492B850D-840A-4342-AD3D-09A19E47A5E7}" dt="2022-03-22T23:30:48.108" v="741" actId="20577"/>
        <pc:sldMkLst>
          <pc:docMk/>
          <pc:sldMk cId="3021108471" sldId="296"/>
        </pc:sldMkLst>
        <pc:spChg chg="mod">
          <ac:chgData name="Robinsson Yesid Sánchez Deantonio" userId="80cb4f5e-89de-4c79-a3fc-a3c51606ffd7" providerId="ADAL" clId="{492B850D-840A-4342-AD3D-09A19E47A5E7}" dt="2022-03-22T23:30:48.108" v="741" actId="20577"/>
          <ac:spMkLst>
            <pc:docMk/>
            <pc:sldMk cId="3021108471" sldId="296"/>
            <ac:spMk id="33" creationId="{3D82FC84-1763-4896-9BC9-A6F976708DB5}"/>
          </ac:spMkLst>
        </pc:spChg>
        <pc:spChg chg="del mod">
          <ac:chgData name="Robinsson Yesid Sánchez Deantonio" userId="80cb4f5e-89de-4c79-a3fc-a3c51606ffd7" providerId="ADAL" clId="{492B850D-840A-4342-AD3D-09A19E47A5E7}" dt="2022-03-22T23:29:58.496" v="706" actId="478"/>
          <ac:spMkLst>
            <pc:docMk/>
            <pc:sldMk cId="3021108471" sldId="296"/>
            <ac:spMk id="36" creationId="{B12C41B3-440A-4A1A-8124-42E120D4A6D1}"/>
          </ac:spMkLst>
        </pc:spChg>
        <pc:spChg chg="del mod">
          <ac:chgData name="Robinsson Yesid Sánchez Deantonio" userId="80cb4f5e-89de-4c79-a3fc-a3c51606ffd7" providerId="ADAL" clId="{492B850D-840A-4342-AD3D-09A19E47A5E7}" dt="2022-03-22T23:26:26.260" v="695" actId="478"/>
          <ac:spMkLst>
            <pc:docMk/>
            <pc:sldMk cId="3021108471" sldId="296"/>
            <ac:spMk id="37" creationId="{3D606A11-59A3-49AD-AD09-42A0C111CB1A}"/>
          </ac:spMkLst>
        </pc:spChg>
        <pc:spChg chg="mod">
          <ac:chgData name="Robinsson Yesid Sánchez Deantonio" userId="80cb4f5e-89de-4c79-a3fc-a3c51606ffd7" providerId="ADAL" clId="{492B850D-840A-4342-AD3D-09A19E47A5E7}" dt="2022-03-22T23:30:18.530" v="728" actId="20577"/>
          <ac:spMkLst>
            <pc:docMk/>
            <pc:sldMk cId="3021108471" sldId="296"/>
            <ac:spMk id="40" creationId="{1E3F979D-15F8-49DB-83EB-37BC13AF047E}"/>
          </ac:spMkLst>
        </pc:spChg>
        <pc:graphicFrameChg chg="add del mod modGraphic">
          <ac:chgData name="Robinsson Yesid Sánchez Deantonio" userId="80cb4f5e-89de-4c79-a3fc-a3c51606ffd7" providerId="ADAL" clId="{492B850D-840A-4342-AD3D-09A19E47A5E7}" dt="2022-03-22T23:29:47.359" v="700" actId="478"/>
          <ac:graphicFrameMkLst>
            <pc:docMk/>
            <pc:sldMk cId="3021108471" sldId="296"/>
            <ac:graphicFrameMk id="2" creationId="{ACB53146-5D20-486B-B02F-F5BD4561D804}"/>
          </ac:graphicFrameMkLst>
        </pc:graphicFrameChg>
        <pc:picChg chg="del">
          <ac:chgData name="Robinsson Yesid Sánchez Deantonio" userId="80cb4f5e-89de-4c79-a3fc-a3c51606ffd7" providerId="ADAL" clId="{492B850D-840A-4342-AD3D-09A19E47A5E7}" dt="2022-03-22T22:48:04.288" v="489" actId="478"/>
          <ac:picMkLst>
            <pc:docMk/>
            <pc:sldMk cId="3021108471" sldId="296"/>
            <ac:picMk id="3" creationId="{DFD5A135-F14C-42F5-B6B1-2D8E0DC9B982}"/>
          </ac:picMkLst>
        </pc:picChg>
        <pc:picChg chg="add mod">
          <ac:chgData name="Robinsson Yesid Sánchez Deantonio" userId="80cb4f5e-89de-4c79-a3fc-a3c51606ffd7" providerId="ADAL" clId="{492B850D-840A-4342-AD3D-09A19E47A5E7}" dt="2022-03-22T23:29:56.708" v="705" actId="1076"/>
          <ac:picMkLst>
            <pc:docMk/>
            <pc:sldMk cId="3021108471" sldId="296"/>
            <ac:picMk id="5" creationId="{62395225-0B95-4043-9666-00C05531104F}"/>
          </ac:picMkLst>
        </pc:picChg>
        <pc:picChg chg="del">
          <ac:chgData name="Robinsson Yesid Sánchez Deantonio" userId="80cb4f5e-89de-4c79-a3fc-a3c51606ffd7" providerId="ADAL" clId="{492B850D-840A-4342-AD3D-09A19E47A5E7}" dt="2022-03-22T22:47:23.767" v="476" actId="478"/>
          <ac:picMkLst>
            <pc:docMk/>
            <pc:sldMk cId="3021108471" sldId="296"/>
            <ac:picMk id="8" creationId="{0CE6A4C5-18C6-458A-981B-43DB3BA38619}"/>
          </ac:picMkLst>
        </pc:picChg>
        <pc:picChg chg="add mod">
          <ac:chgData name="Robinsson Yesid Sánchez Deantonio" userId="80cb4f5e-89de-4c79-a3fc-a3c51606ffd7" providerId="ADAL" clId="{492B850D-840A-4342-AD3D-09A19E47A5E7}" dt="2022-03-22T22:47:28.719" v="480"/>
          <ac:picMkLst>
            <pc:docMk/>
            <pc:sldMk cId="3021108471" sldId="296"/>
            <ac:picMk id="11" creationId="{F748BCC2-E7CA-4ADC-9050-0C7B0C1D719F}"/>
          </ac:picMkLst>
        </pc:picChg>
        <pc:picChg chg="add del mod">
          <ac:chgData name="Robinsson Yesid Sánchez Deantonio" userId="80cb4f5e-89de-4c79-a3fc-a3c51606ffd7" providerId="ADAL" clId="{492B850D-840A-4342-AD3D-09A19E47A5E7}" dt="2022-03-22T23:25:50.589" v="682" actId="478"/>
          <ac:picMkLst>
            <pc:docMk/>
            <pc:sldMk cId="3021108471" sldId="296"/>
            <ac:picMk id="12" creationId="{2B115248-9444-4465-9F6D-EC41646973CD}"/>
          </ac:picMkLst>
        </pc:picChg>
        <pc:picChg chg="add del mod">
          <ac:chgData name="Robinsson Yesid Sánchez Deantonio" userId="80cb4f5e-89de-4c79-a3fc-a3c51606ffd7" providerId="ADAL" clId="{492B850D-840A-4342-AD3D-09A19E47A5E7}" dt="2022-03-22T23:25:49.677" v="680" actId="478"/>
          <ac:picMkLst>
            <pc:docMk/>
            <pc:sldMk cId="3021108471" sldId="296"/>
            <ac:picMk id="13" creationId="{B60488DC-0947-4E96-9FDF-8B59B05D9CA2}"/>
          </ac:picMkLst>
        </pc:picChg>
        <pc:picChg chg="add del mod">
          <ac:chgData name="Robinsson Yesid Sánchez Deantonio" userId="80cb4f5e-89de-4c79-a3fc-a3c51606ffd7" providerId="ADAL" clId="{492B850D-840A-4342-AD3D-09A19E47A5E7}" dt="2022-03-22T23:25:50.085" v="681" actId="478"/>
          <ac:picMkLst>
            <pc:docMk/>
            <pc:sldMk cId="3021108471" sldId="296"/>
            <ac:picMk id="14" creationId="{EEB4F890-1138-42E9-9D75-92C2B669EA41}"/>
          </ac:picMkLst>
        </pc:picChg>
      </pc:sldChg>
      <pc:sldChg chg="addSp delSp modSp add mod">
        <pc:chgData name="Robinsson Yesid Sánchez Deantonio" userId="80cb4f5e-89de-4c79-a3fc-a3c51606ffd7" providerId="ADAL" clId="{492B850D-840A-4342-AD3D-09A19E47A5E7}" dt="2022-03-22T22:54:23.303" v="554"/>
        <pc:sldMkLst>
          <pc:docMk/>
          <pc:sldMk cId="3313909859" sldId="297"/>
        </pc:sldMkLst>
        <pc:spChg chg="mod">
          <ac:chgData name="Robinsson Yesid Sánchez Deantonio" userId="80cb4f5e-89de-4c79-a3fc-a3c51606ffd7" providerId="ADAL" clId="{492B850D-840A-4342-AD3D-09A19E47A5E7}" dt="2022-03-22T22:54:11.806" v="551"/>
          <ac:spMkLst>
            <pc:docMk/>
            <pc:sldMk cId="3313909859" sldId="297"/>
            <ac:spMk id="36" creationId="{B12C41B3-440A-4A1A-8124-42E120D4A6D1}"/>
          </ac:spMkLst>
        </pc:spChg>
        <pc:spChg chg="mod">
          <ac:chgData name="Robinsson Yesid Sánchez Deantonio" userId="80cb4f5e-89de-4c79-a3fc-a3c51606ffd7" providerId="ADAL" clId="{492B850D-840A-4342-AD3D-09A19E47A5E7}" dt="2022-03-22T22:54:23.303" v="554"/>
          <ac:spMkLst>
            <pc:docMk/>
            <pc:sldMk cId="3313909859" sldId="297"/>
            <ac:spMk id="37" creationId="{3D606A11-59A3-49AD-AD09-42A0C111CB1A}"/>
          </ac:spMkLst>
        </pc:spChg>
        <pc:spChg chg="mod">
          <ac:chgData name="Robinsson Yesid Sánchez Deantonio" userId="80cb4f5e-89de-4c79-a3fc-a3c51606ffd7" providerId="ADAL" clId="{492B850D-840A-4342-AD3D-09A19E47A5E7}" dt="2022-03-22T22:53:34.848" v="532" actId="20577"/>
          <ac:spMkLst>
            <pc:docMk/>
            <pc:sldMk cId="3313909859" sldId="297"/>
            <ac:spMk id="40" creationId="{1E3F979D-15F8-49DB-83EB-37BC13AF047E}"/>
          </ac:spMkLst>
        </pc:spChg>
        <pc:picChg chg="del">
          <ac:chgData name="Robinsson Yesid Sánchez Deantonio" userId="80cb4f5e-89de-4c79-a3fc-a3c51606ffd7" providerId="ADAL" clId="{492B850D-840A-4342-AD3D-09A19E47A5E7}" dt="2022-03-22T22:48:40.683" v="510" actId="478"/>
          <ac:picMkLst>
            <pc:docMk/>
            <pc:sldMk cId="3313909859" sldId="297"/>
            <ac:picMk id="12" creationId="{2B115248-9444-4465-9F6D-EC41646973CD}"/>
          </ac:picMkLst>
        </pc:picChg>
        <pc:picChg chg="del">
          <ac:chgData name="Robinsson Yesid Sánchez Deantonio" userId="80cb4f5e-89de-4c79-a3fc-a3c51606ffd7" providerId="ADAL" clId="{492B850D-840A-4342-AD3D-09A19E47A5E7}" dt="2022-03-22T22:48:40.129" v="509" actId="478"/>
          <ac:picMkLst>
            <pc:docMk/>
            <pc:sldMk cId="3313909859" sldId="297"/>
            <ac:picMk id="13" creationId="{B60488DC-0947-4E96-9FDF-8B59B05D9CA2}"/>
          </ac:picMkLst>
        </pc:picChg>
        <pc:picChg chg="del mod">
          <ac:chgData name="Robinsson Yesid Sánchez Deantonio" userId="80cb4f5e-89de-4c79-a3fc-a3c51606ffd7" providerId="ADAL" clId="{492B850D-840A-4342-AD3D-09A19E47A5E7}" dt="2022-03-22T22:48:39.721" v="508" actId="478"/>
          <ac:picMkLst>
            <pc:docMk/>
            <pc:sldMk cId="3313909859" sldId="297"/>
            <ac:picMk id="14" creationId="{EEB4F890-1138-42E9-9D75-92C2B669EA41}"/>
          </ac:picMkLst>
        </pc:picChg>
        <pc:picChg chg="add mod">
          <ac:chgData name="Robinsson Yesid Sánchez Deantonio" userId="80cb4f5e-89de-4c79-a3fc-a3c51606ffd7" providerId="ADAL" clId="{492B850D-840A-4342-AD3D-09A19E47A5E7}" dt="2022-03-22T22:52:52.924" v="515" actId="14100"/>
          <ac:picMkLst>
            <pc:docMk/>
            <pc:sldMk cId="3313909859" sldId="297"/>
            <ac:picMk id="15" creationId="{67965124-A881-456B-BD88-1E81278E239E}"/>
          </ac:picMkLst>
        </pc:picChg>
        <pc:picChg chg="add mod">
          <ac:chgData name="Robinsson Yesid Sánchez Deantonio" userId="80cb4f5e-89de-4c79-a3fc-a3c51606ffd7" providerId="ADAL" clId="{492B850D-840A-4342-AD3D-09A19E47A5E7}" dt="2022-03-22T22:53:21.262" v="525" actId="1076"/>
          <ac:picMkLst>
            <pc:docMk/>
            <pc:sldMk cId="3313909859" sldId="297"/>
            <ac:picMk id="16" creationId="{DFA04DF2-7C06-4F80-B06F-3C90FA7DDCC6}"/>
          </ac:picMkLst>
        </pc:picChg>
        <pc:picChg chg="add mod">
          <ac:chgData name="Robinsson Yesid Sánchez Deantonio" userId="80cb4f5e-89de-4c79-a3fc-a3c51606ffd7" providerId="ADAL" clId="{492B850D-840A-4342-AD3D-09A19E47A5E7}" dt="2022-03-22T22:53:22.074" v="526" actId="1076"/>
          <ac:picMkLst>
            <pc:docMk/>
            <pc:sldMk cId="3313909859" sldId="297"/>
            <ac:picMk id="17" creationId="{EA8C84DE-CBD3-478A-AF66-7F153A859B90}"/>
          </ac:picMkLst>
        </pc:picChg>
      </pc:sldChg>
      <pc:sldChg chg="add del">
        <pc:chgData name="Robinsson Yesid Sánchez Deantonio" userId="80cb4f5e-89de-4c79-a3fc-a3c51606ffd7" providerId="ADAL" clId="{492B850D-840A-4342-AD3D-09A19E47A5E7}" dt="2022-03-22T23:00:39.212" v="669" actId="47"/>
        <pc:sldMkLst>
          <pc:docMk/>
          <pc:sldMk cId="3771527792" sldId="298"/>
        </pc:sldMkLst>
      </pc:sldChg>
      <pc:sldChg chg="modSp add mod">
        <pc:chgData name="Robinsson Yesid Sánchez Deantonio" userId="80cb4f5e-89de-4c79-a3fc-a3c51606ffd7" providerId="ADAL" clId="{492B850D-840A-4342-AD3D-09A19E47A5E7}" dt="2022-03-22T23:01:28.781" v="678" actId="20577"/>
        <pc:sldMkLst>
          <pc:docMk/>
          <pc:sldMk cId="1758160237" sldId="299"/>
        </pc:sldMkLst>
        <pc:spChg chg="mod">
          <ac:chgData name="Robinsson Yesid Sánchez Deantonio" userId="80cb4f5e-89de-4c79-a3fc-a3c51606ffd7" providerId="ADAL" clId="{492B850D-840A-4342-AD3D-09A19E47A5E7}" dt="2022-03-22T23:01:28.781" v="678" actId="20577"/>
          <ac:spMkLst>
            <pc:docMk/>
            <pc:sldMk cId="1758160237" sldId="299"/>
            <ac:spMk id="18" creationId="{6C4DC937-F138-4DDC-AD1B-0CB77D89468B}"/>
          </ac:spMkLst>
        </pc:spChg>
        <pc:spChg chg="mod">
          <ac:chgData name="Robinsson Yesid Sánchez Deantonio" userId="80cb4f5e-89de-4c79-a3fc-a3c51606ffd7" providerId="ADAL" clId="{492B850D-840A-4342-AD3D-09A19E47A5E7}" dt="2022-03-22T22:58:51.371" v="648" actId="20577"/>
          <ac:spMkLst>
            <pc:docMk/>
            <pc:sldMk cId="1758160237" sldId="299"/>
            <ac:spMk id="65" creationId="{D45EFB5B-4FD2-4043-897E-3400BA174AA4}"/>
          </ac:spMkLst>
        </pc:spChg>
        <pc:grpChg chg="mod">
          <ac:chgData name="Robinsson Yesid Sánchez Deantonio" userId="80cb4f5e-89de-4c79-a3fc-a3c51606ffd7" providerId="ADAL" clId="{492B850D-840A-4342-AD3D-09A19E47A5E7}" dt="2022-03-22T23:00:04.310" v="664" actId="1076"/>
          <ac:grpSpMkLst>
            <pc:docMk/>
            <pc:sldMk cId="1758160237" sldId="299"/>
            <ac:grpSpMk id="2" creationId="{3070B943-6A32-42E0-8330-873A2AB62AAC}"/>
          </ac:grpSpMkLst>
        </pc:grpChg>
      </pc:sldChg>
      <pc:sldChg chg="add">
        <pc:chgData name="Robinsson Yesid Sánchez Deantonio" userId="80cb4f5e-89de-4c79-a3fc-a3c51606ffd7" providerId="ADAL" clId="{492B850D-840A-4342-AD3D-09A19E47A5E7}" dt="2022-03-22T23:25:47.803" v="679"/>
        <pc:sldMkLst>
          <pc:docMk/>
          <pc:sldMk cId="3646997678" sldId="300"/>
        </pc:sldMkLst>
      </pc:sldChg>
    </pc:docChg>
  </pc:docChgLst>
  <pc:docChgLst>
    <pc:chgData name="Lorena Patricia Mora Hernandez" userId="S::lorenamora@javeriana.edu.co::0bca0f10-c886-4055-be5e-c492695e1c7f" providerId="AD" clId="Web-{F63ED7AD-1CB1-4B28-A318-01A0A2FC8BD7}"/>
    <pc:docChg chg="addSld delSld modSld sldOrd">
      <pc:chgData name="Lorena Patricia Mora Hernandez" userId="S::lorenamora@javeriana.edu.co::0bca0f10-c886-4055-be5e-c492695e1c7f" providerId="AD" clId="Web-{F63ED7AD-1CB1-4B28-A318-01A0A2FC8BD7}" dt="2022-03-22T23:49:43.401" v="140" actId="14100"/>
      <pc:docMkLst>
        <pc:docMk/>
      </pc:docMkLst>
      <pc:sldChg chg="modSp">
        <pc:chgData name="Lorena Patricia Mora Hernandez" userId="S::lorenamora@javeriana.edu.co::0bca0f10-c886-4055-be5e-c492695e1c7f" providerId="AD" clId="Web-{F63ED7AD-1CB1-4B28-A318-01A0A2FC8BD7}" dt="2022-03-22T23:42:34.016" v="123" actId="20577"/>
        <pc:sldMkLst>
          <pc:docMk/>
          <pc:sldMk cId="0" sldId="259"/>
        </pc:sldMkLst>
        <pc:spChg chg="mod">
          <ac:chgData name="Lorena Patricia Mora Hernandez" userId="S::lorenamora@javeriana.edu.co::0bca0f10-c886-4055-be5e-c492695e1c7f" providerId="AD" clId="Web-{F63ED7AD-1CB1-4B28-A318-01A0A2FC8BD7}" dt="2022-03-22T23:42:16.406" v="119" actId="20577"/>
          <ac:spMkLst>
            <pc:docMk/>
            <pc:sldMk cId="0" sldId="259"/>
            <ac:spMk id="19" creationId="{00000000-0000-0000-0000-000000000000}"/>
          </ac:spMkLst>
        </pc:spChg>
        <pc:spChg chg="mod">
          <ac:chgData name="Lorena Patricia Mora Hernandez" userId="S::lorenamora@javeriana.edu.co::0bca0f10-c886-4055-be5e-c492695e1c7f" providerId="AD" clId="Web-{F63ED7AD-1CB1-4B28-A318-01A0A2FC8BD7}" dt="2022-03-22T23:42:34.016" v="123" actId="20577"/>
          <ac:spMkLst>
            <pc:docMk/>
            <pc:sldMk cId="0" sldId="259"/>
            <ac:spMk id="20" creationId="{00000000-0000-0000-0000-000000000000}"/>
          </ac:spMkLst>
        </pc:spChg>
        <pc:spChg chg="mod">
          <ac:chgData name="Lorena Patricia Mora Hernandez" userId="S::lorenamora@javeriana.edu.co::0bca0f10-c886-4055-be5e-c492695e1c7f" providerId="AD" clId="Web-{F63ED7AD-1CB1-4B28-A318-01A0A2FC8BD7}" dt="2022-03-22T23:41:49.093" v="117" actId="20577"/>
          <ac:spMkLst>
            <pc:docMk/>
            <pc:sldMk cId="0" sldId="259"/>
            <ac:spMk id="21" creationId="{00000000-0000-0000-0000-000000000000}"/>
          </ac:spMkLst>
        </pc:spChg>
      </pc:sldChg>
      <pc:sldChg chg="modSp">
        <pc:chgData name="Lorena Patricia Mora Hernandez" userId="S::lorenamora@javeriana.edu.co::0bca0f10-c886-4055-be5e-c492695e1c7f" providerId="AD" clId="Web-{F63ED7AD-1CB1-4B28-A318-01A0A2FC8BD7}" dt="2022-03-22T23:43:47.018" v="126" actId="20577"/>
        <pc:sldMkLst>
          <pc:docMk/>
          <pc:sldMk cId="0" sldId="260"/>
        </pc:sldMkLst>
        <pc:spChg chg="mod">
          <ac:chgData name="Lorena Patricia Mora Hernandez" userId="S::lorenamora@javeriana.edu.co::0bca0f10-c886-4055-be5e-c492695e1c7f" providerId="AD" clId="Web-{F63ED7AD-1CB1-4B28-A318-01A0A2FC8BD7}" dt="2022-03-22T23:38:17.479" v="112" actId="20577"/>
          <ac:spMkLst>
            <pc:docMk/>
            <pc:sldMk cId="0" sldId="260"/>
            <ac:spMk id="31" creationId="{00000000-0000-0000-0000-000000000000}"/>
          </ac:spMkLst>
        </pc:spChg>
        <pc:spChg chg="mod">
          <ac:chgData name="Lorena Patricia Mora Hernandez" userId="S::lorenamora@javeriana.edu.co::0bca0f10-c886-4055-be5e-c492695e1c7f" providerId="AD" clId="Web-{F63ED7AD-1CB1-4B28-A318-01A0A2FC8BD7}" dt="2022-03-22T23:43:47.018" v="126" actId="20577"/>
          <ac:spMkLst>
            <pc:docMk/>
            <pc:sldMk cId="0" sldId="260"/>
            <ac:spMk id="35" creationId="{D14D75D7-B49B-4738-A01E-F0AB7C7F2183}"/>
          </ac:spMkLst>
        </pc:spChg>
      </pc:sldChg>
      <pc:sldChg chg="addSp delSp modSp">
        <pc:chgData name="Lorena Patricia Mora Hernandez" userId="S::lorenamora@javeriana.edu.co::0bca0f10-c886-4055-be5e-c492695e1c7f" providerId="AD" clId="Web-{F63ED7AD-1CB1-4B28-A318-01A0A2FC8BD7}" dt="2022-03-22T23:35:17.631" v="101" actId="20577"/>
        <pc:sldMkLst>
          <pc:docMk/>
          <pc:sldMk cId="2388912252" sldId="280"/>
        </pc:sldMkLst>
        <pc:spChg chg="del">
          <ac:chgData name="Lorena Patricia Mora Hernandez" userId="S::lorenamora@javeriana.edu.co::0bca0f10-c886-4055-be5e-c492695e1c7f" providerId="AD" clId="Web-{F63ED7AD-1CB1-4B28-A318-01A0A2FC8BD7}" dt="2022-03-22T23:27:05.697" v="7"/>
          <ac:spMkLst>
            <pc:docMk/>
            <pc:sldMk cId="2388912252" sldId="280"/>
            <ac:spMk id="9" creationId="{5E504CB4-3BAC-43DE-A7B4-B78E3B3DF24E}"/>
          </ac:spMkLst>
        </pc:spChg>
        <pc:spChg chg="del">
          <ac:chgData name="Lorena Patricia Mora Hernandez" userId="S::lorenamora@javeriana.edu.co::0bca0f10-c886-4055-be5e-c492695e1c7f" providerId="AD" clId="Web-{F63ED7AD-1CB1-4B28-A318-01A0A2FC8BD7}" dt="2022-03-22T23:27:05.776" v="8"/>
          <ac:spMkLst>
            <pc:docMk/>
            <pc:sldMk cId="2388912252" sldId="280"/>
            <ac:spMk id="12" creationId="{29B7F341-3724-45D0-97D1-C36AAC287C6B}"/>
          </ac:spMkLst>
        </pc:spChg>
        <pc:spChg chg="del">
          <ac:chgData name="Lorena Patricia Mora Hernandez" userId="S::lorenamora@javeriana.edu.co::0bca0f10-c886-4055-be5e-c492695e1c7f" providerId="AD" clId="Web-{F63ED7AD-1CB1-4B28-A318-01A0A2FC8BD7}" dt="2022-03-22T23:27:10.682" v="13"/>
          <ac:spMkLst>
            <pc:docMk/>
            <pc:sldMk cId="2388912252" sldId="280"/>
            <ac:spMk id="14" creationId="{315510DB-73C9-40EB-A5E0-908D5352F43E}"/>
          </ac:spMkLst>
        </pc:spChg>
        <pc:spChg chg="del">
          <ac:chgData name="Lorena Patricia Mora Hernandez" userId="S::lorenamora@javeriana.edu.co::0bca0f10-c886-4055-be5e-c492695e1c7f" providerId="AD" clId="Web-{F63ED7AD-1CB1-4B28-A318-01A0A2FC8BD7}" dt="2022-03-22T23:27:12.432" v="14"/>
          <ac:spMkLst>
            <pc:docMk/>
            <pc:sldMk cId="2388912252" sldId="280"/>
            <ac:spMk id="16" creationId="{F314404C-E8EB-4F3A-AA6B-FCE1D9EDF3A2}"/>
          </ac:spMkLst>
        </pc:spChg>
        <pc:spChg chg="del">
          <ac:chgData name="Lorena Patricia Mora Hernandez" userId="S::lorenamora@javeriana.edu.co::0bca0f10-c886-4055-be5e-c492695e1c7f" providerId="AD" clId="Web-{F63ED7AD-1CB1-4B28-A318-01A0A2FC8BD7}" dt="2022-03-22T23:26:53.900" v="0"/>
          <ac:spMkLst>
            <pc:docMk/>
            <pc:sldMk cId="2388912252" sldId="280"/>
            <ac:spMk id="18" creationId="{6D5CDBA3-AD42-4623-A376-5550FCBBCB95}"/>
          </ac:spMkLst>
        </pc:spChg>
        <pc:spChg chg="del">
          <ac:chgData name="Lorena Patricia Mora Hernandez" userId="S::lorenamora@javeriana.edu.co::0bca0f10-c886-4055-be5e-c492695e1c7f" providerId="AD" clId="Web-{F63ED7AD-1CB1-4B28-A318-01A0A2FC8BD7}" dt="2022-03-22T23:27:14.166" v="18"/>
          <ac:spMkLst>
            <pc:docMk/>
            <pc:sldMk cId="2388912252" sldId="280"/>
            <ac:spMk id="20" creationId="{B9ADF38A-D992-45B1-B4B7-A9555A26C500}"/>
          </ac:spMkLst>
        </pc:spChg>
        <pc:spChg chg="del">
          <ac:chgData name="Lorena Patricia Mora Hernandez" userId="S::lorenamora@javeriana.edu.co::0bca0f10-c886-4055-be5e-c492695e1c7f" providerId="AD" clId="Web-{F63ED7AD-1CB1-4B28-A318-01A0A2FC8BD7}" dt="2022-03-22T23:27:15.916" v="20"/>
          <ac:spMkLst>
            <pc:docMk/>
            <pc:sldMk cId="2388912252" sldId="280"/>
            <ac:spMk id="23" creationId="{F4AAC70A-CBEF-4D19-8FB1-A997DE97BEBE}"/>
          </ac:spMkLst>
        </pc:spChg>
        <pc:spChg chg="del">
          <ac:chgData name="Lorena Patricia Mora Hernandez" userId="S::lorenamora@javeriana.edu.co::0bca0f10-c886-4055-be5e-c492695e1c7f" providerId="AD" clId="Web-{F63ED7AD-1CB1-4B28-A318-01A0A2FC8BD7}" dt="2022-03-22T23:27:07.401" v="10"/>
          <ac:spMkLst>
            <pc:docMk/>
            <pc:sldMk cId="2388912252" sldId="280"/>
            <ac:spMk id="28" creationId="{215E3A82-8301-4045-BF07-3D198BA72293}"/>
          </ac:spMkLst>
        </pc:spChg>
        <pc:spChg chg="add del mod">
          <ac:chgData name="Lorena Patricia Mora Hernandez" userId="S::lorenamora@javeriana.edu.co::0bca0f10-c886-4055-be5e-c492695e1c7f" providerId="AD" clId="Web-{F63ED7AD-1CB1-4B28-A318-01A0A2FC8BD7}" dt="2022-03-22T23:31:19.282" v="73"/>
          <ac:spMkLst>
            <pc:docMk/>
            <pc:sldMk cId="2388912252" sldId="280"/>
            <ac:spMk id="29" creationId="{62183379-7E63-BDE8-98B8-6EC925875291}"/>
          </ac:spMkLst>
        </pc:spChg>
        <pc:spChg chg="add mod">
          <ac:chgData name="Lorena Patricia Mora Hernandez" userId="S::lorenamora@javeriana.edu.co::0bca0f10-c886-4055-be5e-c492695e1c7f" providerId="AD" clId="Web-{F63ED7AD-1CB1-4B28-A318-01A0A2FC8BD7}" dt="2022-03-22T23:35:17.631" v="101" actId="20577"/>
          <ac:spMkLst>
            <pc:docMk/>
            <pc:sldMk cId="2388912252" sldId="280"/>
            <ac:spMk id="30" creationId="{32CA55C8-005D-50CC-BFA0-68B759330DF8}"/>
          </ac:spMkLst>
        </pc:spChg>
        <pc:spChg chg="add mod">
          <ac:chgData name="Lorena Patricia Mora Hernandez" userId="S::lorenamora@javeriana.edu.co::0bca0f10-c886-4055-be5e-c492695e1c7f" providerId="AD" clId="Web-{F63ED7AD-1CB1-4B28-A318-01A0A2FC8BD7}" dt="2022-03-22T23:33:10.222" v="92" actId="1076"/>
          <ac:spMkLst>
            <pc:docMk/>
            <pc:sldMk cId="2388912252" sldId="280"/>
            <ac:spMk id="33" creationId="{C7F86083-1095-C57D-C09C-A23F4FE70B0A}"/>
          </ac:spMkLst>
        </pc:spChg>
        <pc:picChg chg="add del mod">
          <ac:chgData name="Lorena Patricia Mora Hernandez" userId="S::lorenamora@javeriana.edu.co::0bca0f10-c886-4055-be5e-c492695e1c7f" providerId="AD" clId="Web-{F63ED7AD-1CB1-4B28-A318-01A0A2FC8BD7}" dt="2022-03-22T23:27:25.292" v="24"/>
          <ac:picMkLst>
            <pc:docMk/>
            <pc:sldMk cId="2388912252" sldId="280"/>
            <ac:picMk id="2" creationId="{AC4FC50F-7FFD-527E-D2D2-F72D45C70A69}"/>
          </ac:picMkLst>
        </pc:picChg>
        <pc:picChg chg="del">
          <ac:chgData name="Lorena Patricia Mora Hernandez" userId="S::lorenamora@javeriana.edu.co::0bca0f10-c886-4055-be5e-c492695e1c7f" providerId="AD" clId="Web-{F63ED7AD-1CB1-4B28-A318-01A0A2FC8BD7}" dt="2022-03-22T23:27:12.526" v="16"/>
          <ac:picMkLst>
            <pc:docMk/>
            <pc:sldMk cId="2388912252" sldId="280"/>
            <ac:picMk id="3" creationId="{91048DB8-6F70-46F0-BD5E-101DA052CA2F}"/>
          </ac:picMkLst>
        </pc:picChg>
        <pc:picChg chg="del">
          <ac:chgData name="Lorena Patricia Mora Hernandez" userId="S::lorenamora@javeriana.edu.co::0bca0f10-c886-4055-be5e-c492695e1c7f" providerId="AD" clId="Web-{F63ED7AD-1CB1-4B28-A318-01A0A2FC8BD7}" dt="2022-03-22T23:27:09.057" v="12"/>
          <ac:picMkLst>
            <pc:docMk/>
            <pc:sldMk cId="2388912252" sldId="280"/>
            <ac:picMk id="4" creationId="{5645B481-9FFD-443A-8F3F-A92FAFA4F486}"/>
          </ac:picMkLst>
        </pc:picChg>
        <pc:picChg chg="del">
          <ac:chgData name="Lorena Patricia Mora Hernandez" userId="S::lorenamora@javeriana.edu.co::0bca0f10-c886-4055-be5e-c492695e1c7f" providerId="AD" clId="Web-{F63ED7AD-1CB1-4B28-A318-01A0A2FC8BD7}" dt="2022-03-22T23:27:02.432" v="5"/>
          <ac:picMkLst>
            <pc:docMk/>
            <pc:sldMk cId="2388912252" sldId="280"/>
            <ac:picMk id="5" creationId="{6225ACE3-ECC2-42EF-8C22-D47191C1CE8B}"/>
          </ac:picMkLst>
        </pc:picChg>
        <pc:picChg chg="del">
          <ac:chgData name="Lorena Patricia Mora Hernandez" userId="S::lorenamora@javeriana.edu.co::0bca0f10-c886-4055-be5e-c492695e1c7f" providerId="AD" clId="Web-{F63ED7AD-1CB1-4B28-A318-01A0A2FC8BD7}" dt="2022-03-22T23:27:04.041" v="6"/>
          <ac:picMkLst>
            <pc:docMk/>
            <pc:sldMk cId="2388912252" sldId="280"/>
            <ac:picMk id="6" creationId="{6D962ED6-C217-4D9E-8729-2163069A34AA}"/>
          </ac:picMkLst>
        </pc:picChg>
        <pc:picChg chg="add del mod">
          <ac:chgData name="Lorena Patricia Mora Hernandez" userId="S::lorenamora@javeriana.edu.co::0bca0f10-c886-4055-be5e-c492695e1c7f" providerId="AD" clId="Web-{F63ED7AD-1CB1-4B28-A318-01A0A2FC8BD7}" dt="2022-03-22T23:27:33.354" v="28"/>
          <ac:picMkLst>
            <pc:docMk/>
            <pc:sldMk cId="2388912252" sldId="280"/>
            <ac:picMk id="7" creationId="{E159D3B2-215B-3BBC-FD98-DD6FF60CB68A}"/>
          </ac:picMkLst>
        </pc:picChg>
        <pc:picChg chg="del">
          <ac:chgData name="Lorena Patricia Mora Hernandez" userId="S::lorenamora@javeriana.edu.co::0bca0f10-c886-4055-be5e-c492695e1c7f" providerId="AD" clId="Web-{F63ED7AD-1CB1-4B28-A318-01A0A2FC8BD7}" dt="2022-03-22T23:26:57.432" v="2"/>
          <ac:picMkLst>
            <pc:docMk/>
            <pc:sldMk cId="2388912252" sldId="280"/>
            <ac:picMk id="8" creationId="{7F5AA9C3-D941-4310-B694-02571511CEA5}"/>
          </ac:picMkLst>
        </pc:picChg>
        <pc:picChg chg="del">
          <ac:chgData name="Lorena Patricia Mora Hernandez" userId="S::lorenamora@javeriana.edu.co::0bca0f10-c886-4055-be5e-c492695e1c7f" providerId="AD" clId="Web-{F63ED7AD-1CB1-4B28-A318-01A0A2FC8BD7}" dt="2022-03-22T23:27:15.870" v="19"/>
          <ac:picMkLst>
            <pc:docMk/>
            <pc:sldMk cId="2388912252" sldId="280"/>
            <ac:picMk id="10" creationId="{77ACA792-5B82-4BD9-B464-4B57D0353C26}"/>
          </ac:picMkLst>
        </pc:picChg>
        <pc:picChg chg="del">
          <ac:chgData name="Lorena Patricia Mora Hernandez" userId="S::lorenamora@javeriana.edu.co::0bca0f10-c886-4055-be5e-c492695e1c7f" providerId="AD" clId="Web-{F63ED7AD-1CB1-4B28-A318-01A0A2FC8BD7}" dt="2022-03-22T23:27:00.775" v="4"/>
          <ac:picMkLst>
            <pc:docMk/>
            <pc:sldMk cId="2388912252" sldId="280"/>
            <ac:picMk id="13" creationId="{9A2E784E-BA57-4D54-B48C-649DA586E6A2}"/>
          </ac:picMkLst>
        </pc:picChg>
        <pc:picChg chg="del">
          <ac:chgData name="Lorena Patricia Mora Hernandez" userId="S::lorenamora@javeriana.edu.co::0bca0f10-c886-4055-be5e-c492695e1c7f" providerId="AD" clId="Web-{F63ED7AD-1CB1-4B28-A318-01A0A2FC8BD7}" dt="2022-03-22T23:26:55.682" v="1"/>
          <ac:picMkLst>
            <pc:docMk/>
            <pc:sldMk cId="2388912252" sldId="280"/>
            <ac:picMk id="15" creationId="{D63F6D96-5B44-4B6E-9ADF-A529A8B317C6}"/>
          </ac:picMkLst>
        </pc:picChg>
        <pc:picChg chg="del">
          <ac:chgData name="Lorena Patricia Mora Hernandez" userId="S::lorenamora@javeriana.edu.co::0bca0f10-c886-4055-be5e-c492695e1c7f" providerId="AD" clId="Web-{F63ED7AD-1CB1-4B28-A318-01A0A2FC8BD7}" dt="2022-03-22T23:27:08.994" v="11"/>
          <ac:picMkLst>
            <pc:docMk/>
            <pc:sldMk cId="2388912252" sldId="280"/>
            <ac:picMk id="17" creationId="{E32FD700-AF2B-43C5-8404-A132B4F28457}"/>
          </ac:picMkLst>
        </pc:picChg>
        <pc:picChg chg="del">
          <ac:chgData name="Lorena Patricia Mora Hernandez" userId="S::lorenamora@javeriana.edu.co::0bca0f10-c886-4055-be5e-c492695e1c7f" providerId="AD" clId="Web-{F63ED7AD-1CB1-4B28-A318-01A0A2FC8BD7}" dt="2022-03-22T23:27:14.119" v="17"/>
          <ac:picMkLst>
            <pc:docMk/>
            <pc:sldMk cId="2388912252" sldId="280"/>
            <ac:picMk id="19" creationId="{5F29FB18-0CF3-40BB-9BBE-0CA045452C3B}"/>
          </ac:picMkLst>
        </pc:picChg>
        <pc:picChg chg="del">
          <ac:chgData name="Lorena Patricia Mora Hernandez" userId="S::lorenamora@javeriana.edu.co::0bca0f10-c886-4055-be5e-c492695e1c7f" providerId="AD" clId="Web-{F63ED7AD-1CB1-4B28-A318-01A0A2FC8BD7}" dt="2022-03-22T23:26:59.197" v="3"/>
          <ac:picMkLst>
            <pc:docMk/>
            <pc:sldMk cId="2388912252" sldId="280"/>
            <ac:picMk id="21" creationId="{6849E990-904D-433F-AA99-199F4C56A9D6}"/>
          </ac:picMkLst>
        </pc:picChg>
        <pc:picChg chg="add del mod">
          <ac:chgData name="Lorena Patricia Mora Hernandez" userId="S::lorenamora@javeriana.edu.co::0bca0f10-c886-4055-be5e-c492695e1c7f" providerId="AD" clId="Web-{F63ED7AD-1CB1-4B28-A318-01A0A2FC8BD7}" dt="2022-03-22T23:27:42.120" v="30"/>
          <ac:picMkLst>
            <pc:docMk/>
            <pc:sldMk cId="2388912252" sldId="280"/>
            <ac:picMk id="22" creationId="{8404ACC9-717A-2230-62EB-2C8F3B37EF9E}"/>
          </ac:picMkLst>
        </pc:picChg>
        <pc:picChg chg="add del mod">
          <ac:chgData name="Lorena Patricia Mora Hernandez" userId="S::lorenamora@javeriana.edu.co::0bca0f10-c886-4055-be5e-c492695e1c7f" providerId="AD" clId="Web-{F63ED7AD-1CB1-4B28-A318-01A0A2FC8BD7}" dt="2022-03-22T23:28:34.387" v="32"/>
          <ac:picMkLst>
            <pc:docMk/>
            <pc:sldMk cId="2388912252" sldId="280"/>
            <ac:picMk id="24" creationId="{1A2BD0A4-9FAC-76CE-E66F-9DDFB81F2C8A}"/>
          </ac:picMkLst>
        </pc:picChg>
        <pc:picChg chg="add del mod">
          <ac:chgData name="Lorena Patricia Mora Hernandez" userId="S::lorenamora@javeriana.edu.co::0bca0f10-c886-4055-be5e-c492695e1c7f" providerId="AD" clId="Web-{F63ED7AD-1CB1-4B28-A318-01A0A2FC8BD7}" dt="2022-03-22T23:30:45.046" v="62"/>
          <ac:picMkLst>
            <pc:docMk/>
            <pc:sldMk cId="2388912252" sldId="280"/>
            <ac:picMk id="25" creationId="{82E09AE2-0009-D29B-AAC3-8383A6641954}"/>
          </ac:picMkLst>
        </pc:picChg>
        <pc:picChg chg="del">
          <ac:chgData name="Lorena Patricia Mora Hernandez" userId="S::lorenamora@javeriana.edu.co::0bca0f10-c886-4055-be5e-c492695e1c7f" providerId="AD" clId="Web-{F63ED7AD-1CB1-4B28-A318-01A0A2FC8BD7}" dt="2022-03-22T23:27:12.479" v="15"/>
          <ac:picMkLst>
            <pc:docMk/>
            <pc:sldMk cId="2388912252" sldId="280"/>
            <ac:picMk id="31" creationId="{02C9DA79-510E-45F3-AC19-ED729202D10B}"/>
          </ac:picMkLst>
        </pc:picChg>
        <pc:picChg chg="add mod">
          <ac:chgData name="Lorena Patricia Mora Hernandez" userId="S::lorenamora@javeriana.edu.co::0bca0f10-c886-4055-be5e-c492695e1c7f" providerId="AD" clId="Web-{F63ED7AD-1CB1-4B28-A318-01A0A2FC8BD7}" dt="2022-03-22T23:33:20.753" v="93" actId="1076"/>
          <ac:picMkLst>
            <pc:docMk/>
            <pc:sldMk cId="2388912252" sldId="280"/>
            <ac:picMk id="32" creationId="{86637CD6-AB2E-4F25-8F10-03EC7EE07014}"/>
          </ac:picMkLst>
        </pc:picChg>
        <pc:picChg chg="add mod">
          <ac:chgData name="Lorena Patricia Mora Hernandez" userId="S::lorenamora@javeriana.edu.co::0bca0f10-c886-4055-be5e-c492695e1c7f" providerId="AD" clId="Web-{F63ED7AD-1CB1-4B28-A318-01A0A2FC8BD7}" dt="2022-03-22T23:34:07.536" v="97" actId="1076"/>
          <ac:picMkLst>
            <pc:docMk/>
            <pc:sldMk cId="2388912252" sldId="280"/>
            <ac:picMk id="34" creationId="{5E02ADA2-B53B-A3ED-1FC6-DAB0CE630B71}"/>
          </ac:picMkLst>
        </pc:picChg>
        <pc:picChg chg="del">
          <ac:chgData name="Lorena Patricia Mora Hernandez" userId="S::lorenamora@javeriana.edu.co::0bca0f10-c886-4055-be5e-c492695e1c7f" providerId="AD" clId="Web-{F63ED7AD-1CB1-4B28-A318-01A0A2FC8BD7}" dt="2022-03-22T23:27:07.354" v="9"/>
          <ac:picMkLst>
            <pc:docMk/>
            <pc:sldMk cId="2388912252" sldId="280"/>
            <ac:picMk id="4098" creationId="{815B8691-C54D-413C-89B6-3CCCD6121068}"/>
          </ac:picMkLst>
        </pc:picChg>
      </pc:sldChg>
      <pc:sldChg chg="addSp modSp">
        <pc:chgData name="Lorena Patricia Mora Hernandez" userId="S::lorenamora@javeriana.edu.co::0bca0f10-c886-4055-be5e-c492695e1c7f" providerId="AD" clId="Web-{F63ED7AD-1CB1-4B28-A318-01A0A2FC8BD7}" dt="2022-03-22T23:49:43.401" v="140" actId="14100"/>
        <pc:sldMkLst>
          <pc:docMk/>
          <pc:sldMk cId="3084132809" sldId="292"/>
        </pc:sldMkLst>
        <pc:picChg chg="add mod">
          <ac:chgData name="Lorena Patricia Mora Hernandez" userId="S::lorenamora@javeriana.edu.co::0bca0f10-c886-4055-be5e-c492695e1c7f" providerId="AD" clId="Web-{F63ED7AD-1CB1-4B28-A318-01A0A2FC8BD7}" dt="2022-03-22T23:49:43.401" v="140" actId="14100"/>
          <ac:picMkLst>
            <pc:docMk/>
            <pc:sldMk cId="3084132809" sldId="292"/>
            <ac:picMk id="2" creationId="{778B29F3-9FCD-0722-C32C-D0A071636E52}"/>
          </ac:picMkLst>
        </pc:picChg>
      </pc:sldChg>
      <pc:sldChg chg="delSp modSp">
        <pc:chgData name="Lorena Patricia Mora Hernandez" userId="S::lorenamora@javeriana.edu.co::0bca0f10-c886-4055-be5e-c492695e1c7f" providerId="AD" clId="Web-{F63ED7AD-1CB1-4B28-A318-01A0A2FC8BD7}" dt="2022-03-22T23:36:55.039" v="103" actId="1076"/>
        <pc:sldMkLst>
          <pc:docMk/>
          <pc:sldMk cId="1758160237" sldId="299"/>
        </pc:sldMkLst>
        <pc:spChg chg="mod">
          <ac:chgData name="Lorena Patricia Mora Hernandez" userId="S::lorenamora@javeriana.edu.co::0bca0f10-c886-4055-be5e-c492695e1c7f" providerId="AD" clId="Web-{F63ED7AD-1CB1-4B28-A318-01A0A2FC8BD7}" dt="2022-03-22T23:36:55.039" v="103" actId="1076"/>
          <ac:spMkLst>
            <pc:docMk/>
            <pc:sldMk cId="1758160237" sldId="299"/>
            <ac:spMk id="18" creationId="{6C4DC937-F138-4DDC-AD1B-0CB77D89468B}"/>
          </ac:spMkLst>
        </pc:spChg>
        <pc:grpChg chg="del">
          <ac:chgData name="Lorena Patricia Mora Hernandez" userId="S::lorenamora@javeriana.edu.co::0bca0f10-c886-4055-be5e-c492695e1c7f" providerId="AD" clId="Web-{F63ED7AD-1CB1-4B28-A318-01A0A2FC8BD7}" dt="2022-03-22T23:36:44.805" v="102"/>
          <ac:grpSpMkLst>
            <pc:docMk/>
            <pc:sldMk cId="1758160237" sldId="299"/>
            <ac:grpSpMk id="2" creationId="{3070B943-6A32-42E0-8330-873A2AB62AAC}"/>
          </ac:grpSpMkLst>
        </pc:grpChg>
      </pc:sldChg>
      <pc:sldChg chg="delSp modSp add del ord replId">
        <pc:chgData name="Lorena Patricia Mora Hernandez" userId="S::lorenamora@javeriana.edu.co::0bca0f10-c886-4055-be5e-c492695e1c7f" providerId="AD" clId="Web-{F63ED7AD-1CB1-4B28-A318-01A0A2FC8BD7}" dt="2022-03-22T23:49:27.870" v="136"/>
        <pc:sldMkLst>
          <pc:docMk/>
          <pc:sldMk cId="920290059" sldId="301"/>
        </pc:sldMkLst>
        <pc:spChg chg="del">
          <ac:chgData name="Lorena Patricia Mora Hernandez" userId="S::lorenamora@javeriana.edu.co::0bca0f10-c886-4055-be5e-c492695e1c7f" providerId="AD" clId="Web-{F63ED7AD-1CB1-4B28-A318-01A0A2FC8BD7}" dt="2022-03-22T23:48:15.243" v="131"/>
          <ac:spMkLst>
            <pc:docMk/>
            <pc:sldMk cId="920290059" sldId="301"/>
            <ac:spMk id="31" creationId="{00000000-0000-0000-0000-000000000000}"/>
          </ac:spMkLst>
        </pc:spChg>
        <pc:spChg chg="mod">
          <ac:chgData name="Lorena Patricia Mora Hernandez" userId="S::lorenamora@javeriana.edu.co::0bca0f10-c886-4055-be5e-c492695e1c7f" providerId="AD" clId="Web-{F63ED7AD-1CB1-4B28-A318-01A0A2FC8BD7}" dt="2022-03-22T23:48:38.775" v="134" actId="1076"/>
          <ac:spMkLst>
            <pc:docMk/>
            <pc:sldMk cId="920290059" sldId="301"/>
            <ac:spMk id="33" creationId="{3D82FC84-1763-4896-9BC9-A6F976708DB5}"/>
          </ac:spMkLst>
        </pc:spChg>
        <pc:spChg chg="del">
          <ac:chgData name="Lorena Patricia Mora Hernandez" userId="S::lorenamora@javeriana.edu.co::0bca0f10-c886-4055-be5e-c492695e1c7f" providerId="AD" clId="Web-{F63ED7AD-1CB1-4B28-A318-01A0A2FC8BD7}" dt="2022-03-22T23:48:02.446" v="130"/>
          <ac:spMkLst>
            <pc:docMk/>
            <pc:sldMk cId="920290059" sldId="301"/>
            <ac:spMk id="40" creationId="{4D82204D-C487-415D-B783-4DFBD946D924}"/>
          </ac:spMkLst>
        </pc:spChg>
        <pc:cxnChg chg="mod">
          <ac:chgData name="Lorena Patricia Mora Hernandez" userId="S::lorenamora@javeriana.edu.co::0bca0f10-c886-4055-be5e-c492695e1c7f" providerId="AD" clId="Web-{F63ED7AD-1CB1-4B28-A318-01A0A2FC8BD7}" dt="2022-03-22T23:48:38.759" v="133" actId="1076"/>
          <ac:cxnSpMkLst>
            <pc:docMk/>
            <pc:sldMk cId="920290059" sldId="301"/>
            <ac:cxnSpMk id="19" creationId="{F2A83B75-BF85-498D-AB66-5D317E9F940E}"/>
          </ac:cxnSpMkLst>
        </pc:cxnChg>
      </pc:sldChg>
    </pc:docChg>
  </pc:docChgLst>
  <pc:docChgLst>
    <pc:chgData name="Robinsson Yesid Sánchez Deantonio" userId="S::ro_sanchez@javeriana.edu.co::80cb4f5e-89de-4c79-a3fc-a3c51606ffd7" providerId="AD" clId="Web-{DFF2ABC3-0DFF-150E-AB00-93670E4754E3}"/>
    <pc:docChg chg="addSld modSld">
      <pc:chgData name="Robinsson Yesid Sánchez Deantonio" userId="S::ro_sanchez@javeriana.edu.co::80cb4f5e-89de-4c79-a3fc-a3c51606ffd7" providerId="AD" clId="Web-{DFF2ABC3-0DFF-150E-AB00-93670E4754E3}" dt="2022-04-19T18:28:14.022" v="69" actId="1076"/>
      <pc:docMkLst>
        <pc:docMk/>
      </pc:docMkLst>
      <pc:sldChg chg="addSp delSp modSp">
        <pc:chgData name="Robinsson Yesid Sánchez Deantonio" userId="S::ro_sanchez@javeriana.edu.co::80cb4f5e-89de-4c79-a3fc-a3c51606ffd7" providerId="AD" clId="Web-{DFF2ABC3-0DFF-150E-AB00-93670E4754E3}" dt="2022-04-19T17:06:54.538" v="32" actId="1076"/>
        <pc:sldMkLst>
          <pc:docMk/>
          <pc:sldMk cId="1891157104" sldId="312"/>
        </pc:sldMkLst>
        <pc:spChg chg="mod">
          <ac:chgData name="Robinsson Yesid Sánchez Deantonio" userId="S::ro_sanchez@javeriana.edu.co::80cb4f5e-89de-4c79-a3fc-a3c51606ffd7" providerId="AD" clId="Web-{DFF2ABC3-0DFF-150E-AB00-93670E4754E3}" dt="2022-04-19T17:05:39.849" v="29" actId="1076"/>
          <ac:spMkLst>
            <pc:docMk/>
            <pc:sldMk cId="1891157104" sldId="312"/>
            <ac:spMk id="46" creationId="{28E6A622-125A-4591-8F91-20CC2A5EC738}"/>
          </ac:spMkLst>
        </pc:spChg>
        <pc:picChg chg="add del mod">
          <ac:chgData name="Robinsson Yesid Sánchez Deantonio" userId="S::ro_sanchez@javeriana.edu.co::80cb4f5e-89de-4c79-a3fc-a3c51606ffd7" providerId="AD" clId="Web-{DFF2ABC3-0DFF-150E-AB00-93670E4754E3}" dt="2022-04-19T16:59:24.701" v="3"/>
          <ac:picMkLst>
            <pc:docMk/>
            <pc:sldMk cId="1891157104" sldId="312"/>
            <ac:picMk id="2" creationId="{DDCE8473-9F0B-E03C-22F8-97E0D8657D6F}"/>
          </ac:picMkLst>
        </pc:picChg>
        <pc:picChg chg="add del mod">
          <ac:chgData name="Robinsson Yesid Sánchez Deantonio" userId="S::ro_sanchez@javeriana.edu.co::80cb4f5e-89de-4c79-a3fc-a3c51606ffd7" providerId="AD" clId="Web-{DFF2ABC3-0DFF-150E-AB00-93670E4754E3}" dt="2022-04-19T16:59:34.654" v="8"/>
          <ac:picMkLst>
            <pc:docMk/>
            <pc:sldMk cId="1891157104" sldId="312"/>
            <ac:picMk id="3" creationId="{CE65C47E-9633-6263-2079-685A770BBF0E}"/>
          </ac:picMkLst>
        </pc:picChg>
        <pc:picChg chg="add del mod">
          <ac:chgData name="Robinsson Yesid Sánchez Deantonio" userId="S::ro_sanchez@javeriana.edu.co::80cb4f5e-89de-4c79-a3fc-a3c51606ffd7" providerId="AD" clId="Web-{DFF2ABC3-0DFF-150E-AB00-93670E4754E3}" dt="2022-04-19T17:00:12.686" v="10"/>
          <ac:picMkLst>
            <pc:docMk/>
            <pc:sldMk cId="1891157104" sldId="312"/>
            <ac:picMk id="4" creationId="{3BC76F3D-2E99-7452-FDAD-5C16ED080B7D}"/>
          </ac:picMkLst>
        </pc:picChg>
        <pc:picChg chg="add del mod">
          <ac:chgData name="Robinsson Yesid Sánchez Deantonio" userId="S::ro_sanchez@javeriana.edu.co::80cb4f5e-89de-4c79-a3fc-a3c51606ffd7" providerId="AD" clId="Web-{DFF2ABC3-0DFF-150E-AB00-93670E4754E3}" dt="2022-04-19T17:03:22.253" v="17"/>
          <ac:picMkLst>
            <pc:docMk/>
            <pc:sldMk cId="1891157104" sldId="312"/>
            <ac:picMk id="5" creationId="{AEFDCE6B-C338-2044-0C76-B9FB5C1F5F8F}"/>
          </ac:picMkLst>
        </pc:picChg>
        <pc:picChg chg="add mod">
          <ac:chgData name="Robinsson Yesid Sánchez Deantonio" userId="S::ro_sanchez@javeriana.edu.co::80cb4f5e-89de-4c79-a3fc-a3c51606ffd7" providerId="AD" clId="Web-{DFF2ABC3-0DFF-150E-AB00-93670E4754E3}" dt="2022-04-19T17:06:51.663" v="31" actId="14100"/>
          <ac:picMkLst>
            <pc:docMk/>
            <pc:sldMk cId="1891157104" sldId="312"/>
            <ac:picMk id="6" creationId="{853F32AE-C735-9D3C-0241-B25FF1A083DC}"/>
          </ac:picMkLst>
        </pc:picChg>
        <pc:picChg chg="add mod">
          <ac:chgData name="Robinsson Yesid Sánchez Deantonio" userId="S::ro_sanchez@javeriana.edu.co::80cb4f5e-89de-4c79-a3fc-a3c51606ffd7" providerId="AD" clId="Web-{DFF2ABC3-0DFF-150E-AB00-93670E4754E3}" dt="2022-04-19T17:06:54.538" v="32" actId="1076"/>
          <ac:picMkLst>
            <pc:docMk/>
            <pc:sldMk cId="1891157104" sldId="312"/>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5:52.764" v="55" actId="1076"/>
        <pc:sldMkLst>
          <pc:docMk/>
          <pc:sldMk cId="409349532" sldId="313"/>
        </pc:sldMkLst>
        <pc:spChg chg="mod">
          <ac:chgData name="Robinsson Yesid Sánchez Deantonio" userId="S::ro_sanchez@javeriana.edu.co::80cb4f5e-89de-4c79-a3fc-a3c51606ffd7" providerId="AD" clId="Web-{DFF2ABC3-0DFF-150E-AB00-93670E4754E3}" dt="2022-04-19T17:32:00.960" v="36" actId="14100"/>
          <ac:spMkLst>
            <pc:docMk/>
            <pc:sldMk cId="409349532" sldId="313"/>
            <ac:spMk id="26" creationId="{C24294B2-526F-4E69-B4AD-FD7BB5A9BD4E}"/>
          </ac:spMkLst>
        </pc:spChg>
        <pc:spChg chg="mod">
          <ac:chgData name="Robinsson Yesid Sánchez Deantonio" userId="S::ro_sanchez@javeriana.edu.co::80cb4f5e-89de-4c79-a3fc-a3c51606ffd7" providerId="AD" clId="Web-{DFF2ABC3-0DFF-150E-AB00-93670E4754E3}" dt="2022-04-19T18:18:24.784" v="37" actId="20577"/>
          <ac:spMkLst>
            <pc:docMk/>
            <pc:sldMk cId="409349532" sldId="313"/>
            <ac:spMk id="46" creationId="{28E6A622-125A-4591-8F91-20CC2A5EC738}"/>
          </ac:spMkLst>
        </pc:spChg>
        <pc:picChg chg="add mod">
          <ac:chgData name="Robinsson Yesid Sánchez Deantonio" userId="S::ro_sanchez@javeriana.edu.co::80cb4f5e-89de-4c79-a3fc-a3c51606ffd7" providerId="AD" clId="Web-{DFF2ABC3-0DFF-150E-AB00-93670E4754E3}" dt="2022-04-19T18:25:52.764" v="55" actId="1076"/>
          <ac:picMkLst>
            <pc:docMk/>
            <pc:sldMk cId="409349532" sldId="313"/>
            <ac:picMk id="2" creationId="{01F4534E-FBC2-A496-5B81-F7D1088BECEF}"/>
          </ac:picMkLst>
        </pc:picChg>
        <pc:picChg chg="add">
          <ac:chgData name="Robinsson Yesid Sánchez Deantonio" userId="S::ro_sanchez@javeriana.edu.co::80cb4f5e-89de-4c79-a3fc-a3c51606ffd7" providerId="AD" clId="Web-{DFF2ABC3-0DFF-150E-AB00-93670E4754E3}" dt="2022-04-19T18:25:47.545" v="53"/>
          <ac:picMkLst>
            <pc:docMk/>
            <pc:sldMk cId="409349532" sldId="313"/>
            <ac:picMk id="3" creationId="{1A4F2249-4F4E-2EA2-BDD7-7EB4214AD5F6}"/>
          </ac:picMkLst>
        </pc:picChg>
        <pc:picChg chg="del">
          <ac:chgData name="Robinsson Yesid Sánchez Deantonio" userId="S::ro_sanchez@javeriana.edu.co::80cb4f5e-89de-4c79-a3fc-a3c51606ffd7" providerId="AD" clId="Web-{DFF2ABC3-0DFF-150E-AB00-93670E4754E3}" dt="2022-04-19T17:21:18.041" v="34"/>
          <ac:picMkLst>
            <pc:docMk/>
            <pc:sldMk cId="409349532" sldId="313"/>
            <ac:picMk id="6" creationId="{853F32AE-C735-9D3C-0241-B25FF1A083DC}"/>
          </ac:picMkLst>
        </pc:picChg>
        <pc:picChg chg="del">
          <ac:chgData name="Robinsson Yesid Sánchez Deantonio" userId="S::ro_sanchez@javeriana.edu.co::80cb4f5e-89de-4c79-a3fc-a3c51606ffd7" providerId="AD" clId="Web-{DFF2ABC3-0DFF-150E-AB00-93670E4754E3}" dt="2022-04-19T17:21:18.103" v="35"/>
          <ac:picMkLst>
            <pc:docMk/>
            <pc:sldMk cId="409349532" sldId="313"/>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8:14.022" v="69" actId="1076"/>
        <pc:sldMkLst>
          <pc:docMk/>
          <pc:sldMk cId="960718239" sldId="314"/>
        </pc:sldMkLst>
        <pc:spChg chg="add del mod">
          <ac:chgData name="Robinsson Yesid Sánchez Deantonio" userId="S::ro_sanchez@javeriana.edu.co::80cb4f5e-89de-4c79-a3fc-a3c51606ffd7" providerId="AD" clId="Web-{DFF2ABC3-0DFF-150E-AB00-93670E4754E3}" dt="2022-04-19T18:27:33.410" v="62"/>
          <ac:spMkLst>
            <pc:docMk/>
            <pc:sldMk cId="960718239" sldId="314"/>
            <ac:spMk id="4" creationId="{17DBEF18-1A3B-53DE-86A9-795AD637E789}"/>
          </ac:spMkLst>
        </pc:spChg>
        <pc:picChg chg="del mod">
          <ac:chgData name="Robinsson Yesid Sánchez Deantonio" userId="S::ro_sanchez@javeriana.edu.co::80cb4f5e-89de-4c79-a3fc-a3c51606ffd7" providerId="AD" clId="Web-{DFF2ABC3-0DFF-150E-AB00-93670E4754E3}" dt="2022-04-19T18:26:11.984" v="56"/>
          <ac:picMkLst>
            <pc:docMk/>
            <pc:sldMk cId="960718239" sldId="314"/>
            <ac:picMk id="2" creationId="{01F4534E-FBC2-A496-5B81-F7D1088BECEF}"/>
          </ac:picMkLst>
        </pc:picChg>
        <pc:picChg chg="add del mod modCrop">
          <ac:chgData name="Robinsson Yesid Sánchez Deantonio" userId="S::ro_sanchez@javeriana.edu.co::80cb4f5e-89de-4c79-a3fc-a3c51606ffd7" providerId="AD" clId="Web-{DFF2ABC3-0DFF-150E-AB00-93670E4754E3}" dt="2022-04-19T18:26:12.781" v="57"/>
          <ac:picMkLst>
            <pc:docMk/>
            <pc:sldMk cId="960718239" sldId="314"/>
            <ac:picMk id="3" creationId="{7993914D-4421-10E5-F900-A5D223DDE82D}"/>
          </ac:picMkLst>
        </pc:picChg>
        <pc:picChg chg="add mod">
          <ac:chgData name="Robinsson Yesid Sánchez Deantonio" userId="S::ro_sanchez@javeriana.edu.co::80cb4f5e-89de-4c79-a3fc-a3c51606ffd7" providerId="AD" clId="Web-{DFF2ABC3-0DFF-150E-AB00-93670E4754E3}" dt="2022-04-19T18:27:40.333" v="65" actId="1076"/>
          <ac:picMkLst>
            <pc:docMk/>
            <pc:sldMk cId="960718239" sldId="314"/>
            <ac:picMk id="5" creationId="{EC4DB4C6-21A4-EBC4-AD21-0AC2F474BFA3}"/>
          </ac:picMkLst>
        </pc:picChg>
        <pc:picChg chg="add mod">
          <ac:chgData name="Robinsson Yesid Sánchez Deantonio" userId="S::ro_sanchez@javeriana.edu.co::80cb4f5e-89de-4c79-a3fc-a3c51606ffd7" providerId="AD" clId="Web-{DFF2ABC3-0DFF-150E-AB00-93670E4754E3}" dt="2022-04-19T18:28:14.022" v="69" actId="1076"/>
          <ac:picMkLst>
            <pc:docMk/>
            <pc:sldMk cId="960718239" sldId="314"/>
            <ac:picMk id="6" creationId="{11422592-C534-8F95-F70D-B56E71E59044}"/>
          </ac:picMkLst>
        </pc:picChg>
      </pc:sldChg>
    </pc:docChg>
  </pc:docChgLst>
  <pc:docChgLst>
    <pc:chgData name="Robinsson Yesid Sánchez Deantonio" userId="80cb4f5e-89de-4c79-a3fc-a3c51606ffd7" providerId="ADAL" clId="{2F2492A3-6E0F-446C-9FDE-2A9B370AEBF3}"/>
    <pc:docChg chg="undo custSel addSld modSld sldOrd">
      <pc:chgData name="Robinsson Yesid Sánchez Deantonio" userId="80cb4f5e-89de-4c79-a3fc-a3c51606ffd7" providerId="ADAL" clId="{2F2492A3-6E0F-446C-9FDE-2A9B370AEBF3}" dt="2022-04-19T19:32:39.853" v="479" actId="20577"/>
      <pc:docMkLst>
        <pc:docMk/>
      </pc:docMkLst>
      <pc:sldChg chg="ord">
        <pc:chgData name="Robinsson Yesid Sánchez Deantonio" userId="80cb4f5e-89de-4c79-a3fc-a3c51606ffd7" providerId="ADAL" clId="{2F2492A3-6E0F-446C-9FDE-2A9B370AEBF3}" dt="2022-04-19T19:32:11.424" v="474"/>
        <pc:sldMkLst>
          <pc:docMk/>
          <pc:sldMk cId="0" sldId="262"/>
        </pc:sldMkLst>
      </pc:sldChg>
      <pc:sldChg chg="addSp modSp mod">
        <pc:chgData name="Robinsson Yesid Sánchez Deantonio" userId="80cb4f5e-89de-4c79-a3fc-a3c51606ffd7" providerId="ADAL" clId="{2F2492A3-6E0F-446C-9FDE-2A9B370AEBF3}" dt="2022-04-19T16:00:18.793" v="420" actId="404"/>
        <pc:sldMkLst>
          <pc:docMk/>
          <pc:sldMk cId="1533965813" sldId="291"/>
        </pc:sldMkLst>
        <pc:spChg chg="add mod">
          <ac:chgData name="Robinsson Yesid Sánchez Deantonio" userId="80cb4f5e-89de-4c79-a3fc-a3c51606ffd7" providerId="ADAL" clId="{2F2492A3-6E0F-446C-9FDE-2A9B370AEBF3}" dt="2022-04-19T16:00:18.793" v="420" actId="404"/>
          <ac:spMkLst>
            <pc:docMk/>
            <pc:sldMk cId="1533965813" sldId="291"/>
            <ac:spMk id="25" creationId="{74E5FE0D-8F61-4CD7-82E6-4E760593D770}"/>
          </ac:spMkLst>
        </pc:spChg>
        <pc:spChg chg="add mod">
          <ac:chgData name="Robinsson Yesid Sánchez Deantonio" userId="80cb4f5e-89de-4c79-a3fc-a3c51606ffd7" providerId="ADAL" clId="{2F2492A3-6E0F-446C-9FDE-2A9B370AEBF3}" dt="2022-04-19T15:59:19.526" v="369" actId="1076"/>
          <ac:spMkLst>
            <pc:docMk/>
            <pc:sldMk cId="1533965813" sldId="291"/>
            <ac:spMk id="26" creationId="{C24294B2-526F-4E69-B4AD-FD7BB5A9BD4E}"/>
          </ac:spMkLst>
        </pc:spChg>
        <pc:spChg chg="add mod">
          <ac:chgData name="Robinsson Yesid Sánchez Deantonio" userId="80cb4f5e-89de-4c79-a3fc-a3c51606ffd7" providerId="ADAL" clId="{2F2492A3-6E0F-446C-9FDE-2A9B370AEBF3}" dt="2022-04-19T15:58:34.199" v="363" actId="14100"/>
          <ac:spMkLst>
            <pc:docMk/>
            <pc:sldMk cId="1533965813" sldId="291"/>
            <ac:spMk id="29" creationId="{766CFE11-9863-4E0A-86D0-371202D0A640}"/>
          </ac:spMkLst>
        </pc:spChg>
        <pc:spChg chg="add mod">
          <ac:chgData name="Robinsson Yesid Sánchez Deantonio" userId="80cb4f5e-89de-4c79-a3fc-a3c51606ffd7" providerId="ADAL" clId="{2F2492A3-6E0F-446C-9FDE-2A9B370AEBF3}" dt="2022-04-19T15:59:23.703" v="370" actId="1076"/>
          <ac:spMkLst>
            <pc:docMk/>
            <pc:sldMk cId="1533965813" sldId="291"/>
            <ac:spMk id="41" creationId="{372116B4-C49C-4BC0-8F3D-510250F2D3BD}"/>
          </ac:spMkLst>
        </pc:spChg>
        <pc:spChg chg="add mod">
          <ac:chgData name="Robinsson Yesid Sánchez Deantonio" userId="80cb4f5e-89de-4c79-a3fc-a3c51606ffd7" providerId="ADAL" clId="{2F2492A3-6E0F-446C-9FDE-2A9B370AEBF3}" dt="2022-04-19T16:00:06.847" v="418" actId="20577"/>
          <ac:spMkLst>
            <pc:docMk/>
            <pc:sldMk cId="1533965813" sldId="291"/>
            <ac:spMk id="46" creationId="{28E6A622-125A-4591-8F91-20CC2A5EC738}"/>
          </ac:spMkLst>
        </pc:spChg>
      </pc:sldChg>
      <pc:sldChg chg="addSp delSp modSp add mod ord">
        <pc:chgData name="Robinsson Yesid Sánchez Deantonio" userId="80cb4f5e-89de-4c79-a3fc-a3c51606ffd7" providerId="ADAL" clId="{2F2492A3-6E0F-446C-9FDE-2A9B370AEBF3}" dt="2022-04-19T19:32:39.853" v="479" actId="20577"/>
        <pc:sldMkLst>
          <pc:docMk/>
          <pc:sldMk cId="3306748276" sldId="310"/>
        </pc:sldMkLst>
        <pc:spChg chg="add del">
          <ac:chgData name="Robinsson Yesid Sánchez Deantonio" userId="80cb4f5e-89de-4c79-a3fc-a3c51606ffd7" providerId="ADAL" clId="{2F2492A3-6E0F-446C-9FDE-2A9B370AEBF3}" dt="2022-04-19T15:44:22.066" v="14"/>
          <ac:spMkLst>
            <pc:docMk/>
            <pc:sldMk cId="3306748276" sldId="310"/>
            <ac:spMk id="2" creationId="{62922AC6-73B1-4A3A-906A-51126FC24476}"/>
          </ac:spMkLst>
        </pc:spChg>
        <pc:spChg chg="add del mod">
          <ac:chgData name="Robinsson Yesid Sánchez Deantonio" userId="80cb4f5e-89de-4c79-a3fc-a3c51606ffd7" providerId="ADAL" clId="{2F2492A3-6E0F-446C-9FDE-2A9B370AEBF3}" dt="2022-04-19T15:44:21.807" v="13"/>
          <ac:spMkLst>
            <pc:docMk/>
            <pc:sldMk cId="3306748276" sldId="310"/>
            <ac:spMk id="3" creationId="{2FA7D3F9-6F1B-43B2-9E7B-314FDC2C5336}"/>
          </ac:spMkLst>
        </pc:spChg>
        <pc:spChg chg="add del mod">
          <ac:chgData name="Robinsson Yesid Sánchez Deantonio" userId="80cb4f5e-89de-4c79-a3fc-a3c51606ffd7" providerId="ADAL" clId="{2F2492A3-6E0F-446C-9FDE-2A9B370AEBF3}" dt="2022-04-19T15:44:21.527" v="12"/>
          <ac:spMkLst>
            <pc:docMk/>
            <pc:sldMk cId="3306748276" sldId="310"/>
            <ac:spMk id="4" creationId="{78E13CBC-F44A-4DB6-B41F-8E2A2F6CA5E3}"/>
          </ac:spMkLst>
        </pc:spChg>
        <pc:spChg chg="add del">
          <ac:chgData name="Robinsson Yesid Sánchez Deantonio" userId="80cb4f5e-89de-4c79-a3fc-a3c51606ffd7" providerId="ADAL" clId="{2F2492A3-6E0F-446C-9FDE-2A9B370AEBF3}" dt="2022-04-19T15:44:25.425" v="17"/>
          <ac:spMkLst>
            <pc:docMk/>
            <pc:sldMk cId="3306748276" sldId="310"/>
            <ac:spMk id="5" creationId="{881E3BDD-995D-499A-ABCD-1366A970F812}"/>
          </ac:spMkLst>
        </pc:spChg>
        <pc:spChg chg="add del">
          <ac:chgData name="Robinsson Yesid Sánchez Deantonio" userId="80cb4f5e-89de-4c79-a3fc-a3c51606ffd7" providerId="ADAL" clId="{2F2492A3-6E0F-446C-9FDE-2A9B370AEBF3}" dt="2022-04-19T15:44:31.121" v="19"/>
          <ac:spMkLst>
            <pc:docMk/>
            <pc:sldMk cId="3306748276" sldId="310"/>
            <ac:spMk id="6" creationId="{06EA80AA-5FFC-418C-8D4E-3AB3FDADA904}"/>
          </ac:spMkLst>
        </pc:spChg>
        <pc:spChg chg="del">
          <ac:chgData name="Robinsson Yesid Sánchez Deantonio" userId="80cb4f5e-89de-4c79-a3fc-a3c51606ffd7" providerId="ADAL" clId="{2F2492A3-6E0F-446C-9FDE-2A9B370AEBF3}" dt="2022-04-19T15:43:58.101" v="4" actId="478"/>
          <ac:spMkLst>
            <pc:docMk/>
            <pc:sldMk cId="3306748276" sldId="310"/>
            <ac:spMk id="7" creationId="{EA01A523-67FD-4759-86DC-0568C6DF0F86}"/>
          </ac:spMkLst>
        </pc:spChg>
        <pc:spChg chg="add del mod">
          <ac:chgData name="Robinsson Yesid Sánchez Deantonio" userId="80cb4f5e-89de-4c79-a3fc-a3c51606ffd7" providerId="ADAL" clId="{2F2492A3-6E0F-446C-9FDE-2A9B370AEBF3}" dt="2022-04-19T15:44:51.155" v="23"/>
          <ac:spMkLst>
            <pc:docMk/>
            <pc:sldMk cId="3306748276" sldId="310"/>
            <ac:spMk id="8" creationId="{BDB77AB4-376D-498A-A797-3AF4AB14E7BF}"/>
          </ac:spMkLst>
        </pc:spChg>
        <pc:spChg chg="add del">
          <ac:chgData name="Robinsson Yesid Sánchez Deantonio" userId="80cb4f5e-89de-4c79-a3fc-a3c51606ffd7" providerId="ADAL" clId="{2F2492A3-6E0F-446C-9FDE-2A9B370AEBF3}" dt="2022-04-19T15:45:10.344" v="30"/>
          <ac:spMkLst>
            <pc:docMk/>
            <pc:sldMk cId="3306748276" sldId="310"/>
            <ac:spMk id="9" creationId="{0F1EC90C-1E8F-43DE-9218-BDAFECF4A90B}"/>
          </ac:spMkLst>
        </pc:spChg>
        <pc:spChg chg="mod">
          <ac:chgData name="Robinsson Yesid Sánchez Deantonio" userId="80cb4f5e-89de-4c79-a3fc-a3c51606ffd7" providerId="ADAL" clId="{2F2492A3-6E0F-446C-9FDE-2A9B370AEBF3}" dt="2022-04-19T15:49:51.870" v="196" actId="20577"/>
          <ac:spMkLst>
            <pc:docMk/>
            <pc:sldMk cId="3306748276" sldId="310"/>
            <ac:spMk id="27" creationId="{6111DC8A-6F46-428E-A6E9-5A4254F5E29C}"/>
          </ac:spMkLst>
        </pc:spChg>
        <pc:spChg chg="add mod">
          <ac:chgData name="Robinsson Yesid Sánchez Deantonio" userId="80cb4f5e-89de-4c79-a3fc-a3c51606ffd7" providerId="ADAL" clId="{2F2492A3-6E0F-446C-9FDE-2A9B370AEBF3}" dt="2022-04-19T15:47:41.531" v="71" actId="1076"/>
          <ac:spMkLst>
            <pc:docMk/>
            <pc:sldMk cId="3306748276" sldId="310"/>
            <ac:spMk id="29" creationId="{EAF2ED96-189F-46A8-AC8C-A29AFF9947D3}"/>
          </ac:spMkLst>
        </pc:spChg>
        <pc:spChg chg="del">
          <ac:chgData name="Robinsson Yesid Sánchez Deantonio" userId="80cb4f5e-89de-4c79-a3fc-a3c51606ffd7" providerId="ADAL" clId="{2F2492A3-6E0F-446C-9FDE-2A9B370AEBF3}" dt="2022-04-19T15:44:01.119" v="7" actId="478"/>
          <ac:spMkLst>
            <pc:docMk/>
            <pc:sldMk cId="3306748276" sldId="310"/>
            <ac:spMk id="31" creationId="{4ABB2D84-78B9-4FB0-90A5-85B5A0A0E8FD}"/>
          </ac:spMkLst>
        </pc:spChg>
        <pc:spChg chg="mod">
          <ac:chgData name="Robinsson Yesid Sánchez Deantonio" userId="80cb4f5e-89de-4c79-a3fc-a3c51606ffd7" providerId="ADAL" clId="{2F2492A3-6E0F-446C-9FDE-2A9B370AEBF3}" dt="2022-04-19T15:45:34.989" v="35" actId="1076"/>
          <ac:spMkLst>
            <pc:docMk/>
            <pc:sldMk cId="3306748276" sldId="310"/>
            <ac:spMk id="36" creationId="{567955B4-1A5E-4918-A1D8-7859324B3C31}"/>
          </ac:spMkLst>
        </pc:spChg>
        <pc:spChg chg="mod">
          <ac:chgData name="Robinsson Yesid Sánchez Deantonio" userId="80cb4f5e-89de-4c79-a3fc-a3c51606ffd7" providerId="ADAL" clId="{2F2492A3-6E0F-446C-9FDE-2A9B370AEBF3}" dt="2022-04-19T15:47:18.693" v="66" actId="1076"/>
          <ac:spMkLst>
            <pc:docMk/>
            <pc:sldMk cId="3306748276" sldId="310"/>
            <ac:spMk id="37" creationId="{13DCA573-28E8-4BEE-9A8D-662F7D90EFBB}"/>
          </ac:spMkLst>
        </pc:spChg>
        <pc:spChg chg="del">
          <ac:chgData name="Robinsson Yesid Sánchez Deantonio" userId="80cb4f5e-89de-4c79-a3fc-a3c51606ffd7" providerId="ADAL" clId="{2F2492A3-6E0F-446C-9FDE-2A9B370AEBF3}" dt="2022-04-19T15:43:57.242" v="3" actId="478"/>
          <ac:spMkLst>
            <pc:docMk/>
            <pc:sldMk cId="3306748276" sldId="310"/>
            <ac:spMk id="38" creationId="{26C2A5FB-D9F1-4860-A338-AEC182DEE6C7}"/>
          </ac:spMkLst>
        </pc:spChg>
        <pc:spChg chg="del">
          <ac:chgData name="Robinsson Yesid Sánchez Deantonio" userId="80cb4f5e-89de-4c79-a3fc-a3c51606ffd7" providerId="ADAL" clId="{2F2492A3-6E0F-446C-9FDE-2A9B370AEBF3}" dt="2022-04-19T15:43:59.323" v="5" actId="478"/>
          <ac:spMkLst>
            <pc:docMk/>
            <pc:sldMk cId="3306748276" sldId="310"/>
            <ac:spMk id="39" creationId="{02AD4E8F-6589-4CAE-BE2A-A0CD8F7FDDB4}"/>
          </ac:spMkLst>
        </pc:spChg>
        <pc:spChg chg="del">
          <ac:chgData name="Robinsson Yesid Sánchez Deantonio" userId="80cb4f5e-89de-4c79-a3fc-a3c51606ffd7" providerId="ADAL" clId="{2F2492A3-6E0F-446C-9FDE-2A9B370AEBF3}" dt="2022-04-19T15:44:00.017" v="6" actId="478"/>
          <ac:spMkLst>
            <pc:docMk/>
            <pc:sldMk cId="3306748276" sldId="310"/>
            <ac:spMk id="40" creationId="{13666ABF-B660-445E-A775-ABB609F664C0}"/>
          </ac:spMkLst>
        </pc:spChg>
        <pc:spChg chg="add mod">
          <ac:chgData name="Robinsson Yesid Sánchez Deantonio" userId="80cb4f5e-89de-4c79-a3fc-a3c51606ffd7" providerId="ADAL" clId="{2F2492A3-6E0F-446C-9FDE-2A9B370AEBF3}" dt="2022-04-19T15:48:28.644" v="72"/>
          <ac:spMkLst>
            <pc:docMk/>
            <pc:sldMk cId="3306748276" sldId="310"/>
            <ac:spMk id="41" creationId="{6CF2517F-09F7-4C25-99DC-03E33C750CE2}"/>
          </ac:spMkLst>
        </pc:spChg>
        <pc:spChg chg="mod">
          <ac:chgData name="Robinsson Yesid Sánchez Deantonio" userId="80cb4f5e-89de-4c79-a3fc-a3c51606ffd7" providerId="ADAL" clId="{2F2492A3-6E0F-446C-9FDE-2A9B370AEBF3}" dt="2022-04-19T15:47:27.968" v="67" actId="1076"/>
          <ac:spMkLst>
            <pc:docMk/>
            <pc:sldMk cId="3306748276" sldId="310"/>
            <ac:spMk id="44" creationId="{2615B854-E600-4ADF-8536-6AAC81D8D05F}"/>
          </ac:spMkLst>
        </pc:spChg>
        <pc:spChg chg="add del mod">
          <ac:chgData name="Robinsson Yesid Sánchez Deantonio" userId="80cb4f5e-89de-4c79-a3fc-a3c51606ffd7" providerId="ADAL" clId="{2F2492A3-6E0F-446C-9FDE-2A9B370AEBF3}" dt="2022-04-19T15:51:34.441" v="247" actId="108"/>
          <ac:spMkLst>
            <pc:docMk/>
            <pc:sldMk cId="3306748276" sldId="310"/>
            <ac:spMk id="45" creationId="{CCFD1743-0C0B-4667-AADD-A1CC6F0F4F97}"/>
          </ac:spMkLst>
        </pc:spChg>
        <pc:spChg chg="add mod">
          <ac:chgData name="Robinsson Yesid Sánchez Deantonio" userId="80cb4f5e-89de-4c79-a3fc-a3c51606ffd7" providerId="ADAL" clId="{2F2492A3-6E0F-446C-9FDE-2A9B370AEBF3}" dt="2022-04-19T15:48:46.915" v="177" actId="20577"/>
          <ac:spMkLst>
            <pc:docMk/>
            <pc:sldMk cId="3306748276" sldId="310"/>
            <ac:spMk id="50" creationId="{9730B8B2-18FE-4520-A69E-BB6B9750333D}"/>
          </ac:spMkLst>
        </pc:spChg>
        <pc:spChg chg="add mod">
          <ac:chgData name="Robinsson Yesid Sánchez Deantonio" userId="80cb4f5e-89de-4c79-a3fc-a3c51606ffd7" providerId="ADAL" clId="{2F2492A3-6E0F-446C-9FDE-2A9B370AEBF3}" dt="2022-04-19T15:49:42.894" v="187" actId="20577"/>
          <ac:spMkLst>
            <pc:docMk/>
            <pc:sldMk cId="3306748276" sldId="310"/>
            <ac:spMk id="51" creationId="{8DA290A5-3B8B-4548-AA5E-24102EC5F5FC}"/>
          </ac:spMkLst>
        </pc:spChg>
        <pc:spChg chg="add del mod">
          <ac:chgData name="Robinsson Yesid Sánchez Deantonio" userId="80cb4f5e-89de-4c79-a3fc-a3c51606ffd7" providerId="ADAL" clId="{2F2492A3-6E0F-446C-9FDE-2A9B370AEBF3}" dt="2022-04-19T15:49:37.674" v="184" actId="478"/>
          <ac:spMkLst>
            <pc:docMk/>
            <pc:sldMk cId="3306748276" sldId="310"/>
            <ac:spMk id="54" creationId="{927D5648-BEC7-40D4-B1C6-4FCA5FE2BA5B}"/>
          </ac:spMkLst>
        </pc:spChg>
        <pc:spChg chg="add mod">
          <ac:chgData name="Robinsson Yesid Sánchez Deantonio" userId="80cb4f5e-89de-4c79-a3fc-a3c51606ffd7" providerId="ADAL" clId="{2F2492A3-6E0F-446C-9FDE-2A9B370AEBF3}" dt="2022-04-19T15:48:55.471" v="178"/>
          <ac:spMkLst>
            <pc:docMk/>
            <pc:sldMk cId="3306748276" sldId="310"/>
            <ac:spMk id="55" creationId="{7F2C5138-AFFC-4F31-9BA6-2DCD9BBFCBED}"/>
          </ac:spMkLst>
        </pc:spChg>
        <pc:spChg chg="add mod">
          <ac:chgData name="Robinsson Yesid Sánchez Deantonio" userId="80cb4f5e-89de-4c79-a3fc-a3c51606ffd7" providerId="ADAL" clId="{2F2492A3-6E0F-446C-9FDE-2A9B370AEBF3}" dt="2022-04-19T19:32:39.853" v="479" actId="20577"/>
          <ac:spMkLst>
            <pc:docMk/>
            <pc:sldMk cId="3306748276" sldId="310"/>
            <ac:spMk id="56" creationId="{267554DF-2928-4115-97A9-D4CB98BA52E0}"/>
          </ac:spMkLst>
        </pc:spChg>
        <pc:spChg chg="add del mod">
          <ac:chgData name="Robinsson Yesid Sánchez Deantonio" userId="80cb4f5e-89de-4c79-a3fc-a3c51606ffd7" providerId="ADAL" clId="{2F2492A3-6E0F-446C-9FDE-2A9B370AEBF3}" dt="2022-04-19T15:49:41.083" v="185" actId="478"/>
          <ac:spMkLst>
            <pc:docMk/>
            <pc:sldMk cId="3306748276" sldId="310"/>
            <ac:spMk id="57" creationId="{18942952-6282-405A-871A-60876AC3719F}"/>
          </ac:spMkLst>
        </pc:spChg>
        <pc:picChg chg="mod">
          <ac:chgData name="Robinsson Yesid Sánchez Deantonio" userId="80cb4f5e-89de-4c79-a3fc-a3c51606ffd7" providerId="ADAL" clId="{2F2492A3-6E0F-446C-9FDE-2A9B370AEBF3}" dt="2022-04-19T15:45:34.989" v="35" actId="1076"/>
          <ac:picMkLst>
            <pc:docMk/>
            <pc:sldMk cId="3306748276" sldId="310"/>
            <ac:picMk id="32" creationId="{0D30577A-3C8F-4C70-96D4-5EBD485947C9}"/>
          </ac:picMkLst>
        </pc:picChg>
        <pc:picChg chg="mod">
          <ac:chgData name="Robinsson Yesid Sánchez Deantonio" userId="80cb4f5e-89de-4c79-a3fc-a3c51606ffd7" providerId="ADAL" clId="{2F2492A3-6E0F-446C-9FDE-2A9B370AEBF3}" dt="2022-04-19T15:47:18.693" v="66" actId="1076"/>
          <ac:picMkLst>
            <pc:docMk/>
            <pc:sldMk cId="3306748276" sldId="310"/>
            <ac:picMk id="33" creationId="{92019DFF-C04B-4F97-A512-6B50AA3D7C71}"/>
          </ac:picMkLst>
        </pc:picChg>
        <pc:picChg chg="mod">
          <ac:chgData name="Robinsson Yesid Sánchez Deantonio" userId="80cb4f5e-89de-4c79-a3fc-a3c51606ffd7" providerId="ADAL" clId="{2F2492A3-6E0F-446C-9FDE-2A9B370AEBF3}" dt="2022-04-19T15:45:34.989" v="35" actId="1076"/>
          <ac:picMkLst>
            <pc:docMk/>
            <pc:sldMk cId="3306748276" sldId="310"/>
            <ac:picMk id="34" creationId="{F11C79A7-B8BE-4AEC-8D7A-3608781C30D1}"/>
          </ac:picMkLst>
        </pc:picChg>
        <pc:picChg chg="mod">
          <ac:chgData name="Robinsson Yesid Sánchez Deantonio" userId="80cb4f5e-89de-4c79-a3fc-a3c51606ffd7" providerId="ADAL" clId="{2F2492A3-6E0F-446C-9FDE-2A9B370AEBF3}" dt="2022-04-19T15:47:18.693" v="66" actId="1076"/>
          <ac:picMkLst>
            <pc:docMk/>
            <pc:sldMk cId="3306748276" sldId="310"/>
            <ac:picMk id="35" creationId="{5292E9FA-71D1-46B2-A214-1C1260CA2442}"/>
          </ac:picMkLst>
        </pc:picChg>
        <pc:picChg chg="mod">
          <ac:chgData name="Robinsson Yesid Sánchez Deantonio" userId="80cb4f5e-89de-4c79-a3fc-a3c51606ffd7" providerId="ADAL" clId="{2F2492A3-6E0F-446C-9FDE-2A9B370AEBF3}" dt="2022-04-19T15:47:27.968" v="67" actId="1076"/>
          <ac:picMkLst>
            <pc:docMk/>
            <pc:sldMk cId="3306748276" sldId="310"/>
            <ac:picMk id="42" creationId="{0C438FD5-04E4-4EFA-BE89-50389BEA5C8D}"/>
          </ac:picMkLst>
        </pc:picChg>
        <pc:picChg chg="mod">
          <ac:chgData name="Robinsson Yesid Sánchez Deantonio" userId="80cb4f5e-89de-4c79-a3fc-a3c51606ffd7" providerId="ADAL" clId="{2F2492A3-6E0F-446C-9FDE-2A9B370AEBF3}" dt="2022-04-19T15:47:27.968" v="67" actId="1076"/>
          <ac:picMkLst>
            <pc:docMk/>
            <pc:sldMk cId="3306748276" sldId="310"/>
            <ac:picMk id="43" creationId="{B0C9A7CA-95DE-4B0C-A89C-F80236110E9B}"/>
          </ac:picMkLst>
        </pc:picChg>
        <pc:picChg chg="add mod">
          <ac:chgData name="Robinsson Yesid Sánchez Deantonio" userId="80cb4f5e-89de-4c79-a3fc-a3c51606ffd7" providerId="ADAL" clId="{2F2492A3-6E0F-446C-9FDE-2A9B370AEBF3}" dt="2022-04-19T15:48:42.279" v="175" actId="1035"/>
          <ac:picMkLst>
            <pc:docMk/>
            <pc:sldMk cId="3306748276" sldId="310"/>
            <ac:picMk id="46" creationId="{C4996FB6-907C-4301-8AB5-9876D99687F5}"/>
          </ac:picMkLst>
        </pc:picChg>
        <pc:picChg chg="add mod">
          <ac:chgData name="Robinsson Yesid Sánchez Deantonio" userId="80cb4f5e-89de-4c79-a3fc-a3c51606ffd7" providerId="ADAL" clId="{2F2492A3-6E0F-446C-9FDE-2A9B370AEBF3}" dt="2022-04-19T15:48:42.279" v="175" actId="1035"/>
          <ac:picMkLst>
            <pc:docMk/>
            <pc:sldMk cId="3306748276" sldId="310"/>
            <ac:picMk id="47" creationId="{1E36EC4E-3C25-4226-B87C-7A70E0B8F641}"/>
          </ac:picMkLst>
        </pc:picChg>
        <pc:picChg chg="add mod">
          <ac:chgData name="Robinsson Yesid Sánchez Deantonio" userId="80cb4f5e-89de-4c79-a3fc-a3c51606ffd7" providerId="ADAL" clId="{2F2492A3-6E0F-446C-9FDE-2A9B370AEBF3}" dt="2022-04-19T15:48:42.279" v="175" actId="1035"/>
          <ac:picMkLst>
            <pc:docMk/>
            <pc:sldMk cId="3306748276" sldId="310"/>
            <ac:picMk id="48" creationId="{236F8E23-EA1A-45D8-8A12-89632B8BEF50}"/>
          </ac:picMkLst>
        </pc:picChg>
        <pc:picChg chg="add mod">
          <ac:chgData name="Robinsson Yesid Sánchez Deantonio" userId="80cb4f5e-89de-4c79-a3fc-a3c51606ffd7" providerId="ADAL" clId="{2F2492A3-6E0F-446C-9FDE-2A9B370AEBF3}" dt="2022-04-19T15:48:42.279" v="175" actId="1035"/>
          <ac:picMkLst>
            <pc:docMk/>
            <pc:sldMk cId="3306748276" sldId="310"/>
            <ac:picMk id="49" creationId="{DE301712-1DB0-4D28-9E16-8BDE1A9D273D}"/>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2" creationId="{349A452E-E746-42DD-AF6D-96046E31C9E9}"/>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3" creationId="{C1A15E1F-C776-4432-9996-7EDA7CF4302D}"/>
          </ac:picMkLst>
        </pc:picChg>
      </pc:sldChg>
      <pc:sldChg chg="delSp modSp add mod">
        <pc:chgData name="Robinsson Yesid Sánchez Deantonio" userId="80cb4f5e-89de-4c79-a3fc-a3c51606ffd7" providerId="ADAL" clId="{2F2492A3-6E0F-446C-9FDE-2A9B370AEBF3}" dt="2022-04-19T15:55:38.914" v="325" actId="404"/>
        <pc:sldMkLst>
          <pc:docMk/>
          <pc:sldMk cId="312576692" sldId="311"/>
        </pc:sldMkLst>
        <pc:spChg chg="mod">
          <ac:chgData name="Robinsson Yesid Sánchez Deantonio" userId="80cb4f5e-89de-4c79-a3fc-a3c51606ffd7" providerId="ADAL" clId="{2F2492A3-6E0F-446C-9FDE-2A9B370AEBF3}" dt="2022-04-19T15:54:56.923" v="305" actId="113"/>
          <ac:spMkLst>
            <pc:docMk/>
            <pc:sldMk cId="312576692" sldId="311"/>
            <ac:spMk id="27" creationId="{6111DC8A-6F46-428E-A6E9-5A4254F5E29C}"/>
          </ac:spMkLst>
        </pc:spChg>
        <pc:spChg chg="mod">
          <ac:chgData name="Robinsson Yesid Sánchez Deantonio" userId="80cb4f5e-89de-4c79-a3fc-a3c51606ffd7" providerId="ADAL" clId="{2F2492A3-6E0F-446C-9FDE-2A9B370AEBF3}" dt="2022-04-19T15:52:14.030" v="273" actId="1036"/>
          <ac:spMkLst>
            <pc:docMk/>
            <pc:sldMk cId="312576692" sldId="311"/>
            <ac:spMk id="29" creationId="{EAF2ED96-189F-46A8-AC8C-A29AFF9947D3}"/>
          </ac:spMkLst>
        </pc:spChg>
        <pc:spChg chg="mod">
          <ac:chgData name="Robinsson Yesid Sánchez Deantonio" userId="80cb4f5e-89de-4c79-a3fc-a3c51606ffd7" providerId="ADAL" clId="{2F2492A3-6E0F-446C-9FDE-2A9B370AEBF3}" dt="2022-04-19T15:55:14.303" v="310" actId="404"/>
          <ac:spMkLst>
            <pc:docMk/>
            <pc:sldMk cId="312576692" sldId="311"/>
            <ac:spMk id="36" creationId="{567955B4-1A5E-4918-A1D8-7859324B3C31}"/>
          </ac:spMkLst>
        </pc:spChg>
        <pc:spChg chg="mod">
          <ac:chgData name="Robinsson Yesid Sánchez Deantonio" userId="80cb4f5e-89de-4c79-a3fc-a3c51606ffd7" providerId="ADAL" clId="{2F2492A3-6E0F-446C-9FDE-2A9B370AEBF3}" dt="2022-04-19T15:55:20.767" v="313" actId="404"/>
          <ac:spMkLst>
            <pc:docMk/>
            <pc:sldMk cId="312576692" sldId="311"/>
            <ac:spMk id="37" creationId="{13DCA573-28E8-4BEE-9A8D-662F7D90EFBB}"/>
          </ac:spMkLst>
        </pc:spChg>
        <pc:spChg chg="del">
          <ac:chgData name="Robinsson Yesid Sánchez Deantonio" userId="80cb4f5e-89de-4c79-a3fc-a3c51606ffd7" providerId="ADAL" clId="{2F2492A3-6E0F-446C-9FDE-2A9B370AEBF3}" dt="2022-04-19T15:52:03.928" v="250" actId="478"/>
          <ac:spMkLst>
            <pc:docMk/>
            <pc:sldMk cId="312576692" sldId="311"/>
            <ac:spMk id="41" creationId="{6CF2517F-09F7-4C25-99DC-03E33C750CE2}"/>
          </ac:spMkLst>
        </pc:spChg>
        <pc:spChg chg="del">
          <ac:chgData name="Robinsson Yesid Sánchez Deantonio" userId="80cb4f5e-89de-4c79-a3fc-a3c51606ffd7" providerId="ADAL" clId="{2F2492A3-6E0F-446C-9FDE-2A9B370AEBF3}" dt="2022-04-19T15:52:03.928" v="250" actId="478"/>
          <ac:spMkLst>
            <pc:docMk/>
            <pc:sldMk cId="312576692" sldId="311"/>
            <ac:spMk id="44" creationId="{2615B854-E600-4ADF-8536-6AAC81D8D05F}"/>
          </ac:spMkLst>
        </pc:spChg>
        <pc:spChg chg="mod">
          <ac:chgData name="Robinsson Yesid Sánchez Deantonio" userId="80cb4f5e-89de-4c79-a3fc-a3c51606ffd7" providerId="ADAL" clId="{2F2492A3-6E0F-446C-9FDE-2A9B370AEBF3}" dt="2022-04-19T15:51:22.692" v="246" actId="108"/>
          <ac:spMkLst>
            <pc:docMk/>
            <pc:sldMk cId="312576692" sldId="311"/>
            <ac:spMk id="45" creationId="{CCFD1743-0C0B-4667-AADD-A1CC6F0F4F97}"/>
          </ac:spMkLst>
        </pc:spChg>
        <pc:spChg chg="mod">
          <ac:chgData name="Robinsson Yesid Sánchez Deantonio" userId="80cb4f5e-89de-4c79-a3fc-a3c51606ffd7" providerId="ADAL" clId="{2F2492A3-6E0F-446C-9FDE-2A9B370AEBF3}" dt="2022-04-19T15:55:32.728" v="320" actId="20577"/>
          <ac:spMkLst>
            <pc:docMk/>
            <pc:sldMk cId="312576692" sldId="311"/>
            <ac:spMk id="50" creationId="{9730B8B2-18FE-4520-A69E-BB6B9750333D}"/>
          </ac:spMkLst>
        </pc:spChg>
        <pc:spChg chg="mod">
          <ac:chgData name="Robinsson Yesid Sánchez Deantonio" userId="80cb4f5e-89de-4c79-a3fc-a3c51606ffd7" providerId="ADAL" clId="{2F2492A3-6E0F-446C-9FDE-2A9B370AEBF3}" dt="2022-04-19T15:55:38.914" v="325" actId="404"/>
          <ac:spMkLst>
            <pc:docMk/>
            <pc:sldMk cId="312576692" sldId="311"/>
            <ac:spMk id="51" creationId="{8DA290A5-3B8B-4548-AA5E-24102EC5F5FC}"/>
          </ac:spMkLst>
        </pc:spChg>
        <pc:spChg chg="mod">
          <ac:chgData name="Robinsson Yesid Sánchez Deantonio" userId="80cb4f5e-89de-4c79-a3fc-a3c51606ffd7" providerId="ADAL" clId="{2F2492A3-6E0F-446C-9FDE-2A9B370AEBF3}" dt="2022-04-19T15:52:42.553" v="301"/>
          <ac:spMkLst>
            <pc:docMk/>
            <pc:sldMk cId="312576692" sldId="311"/>
            <ac:spMk id="55" creationId="{7F2C5138-AFFC-4F31-9BA6-2DCD9BBFCBED}"/>
          </ac:spMkLst>
        </pc:spChg>
        <pc:spChg chg="mod">
          <ac:chgData name="Robinsson Yesid Sánchez Deantonio" userId="80cb4f5e-89de-4c79-a3fc-a3c51606ffd7" providerId="ADAL" clId="{2F2492A3-6E0F-446C-9FDE-2A9B370AEBF3}" dt="2022-04-19T15:52:51.822" v="302"/>
          <ac:spMkLst>
            <pc:docMk/>
            <pc:sldMk cId="312576692" sldId="311"/>
            <ac:spMk id="56" creationId="{267554DF-2928-4115-97A9-D4CB98BA52E0}"/>
          </ac:spMkLst>
        </pc:spChg>
        <pc:picChg chg="mod">
          <ac:chgData name="Robinsson Yesid Sánchez Deantonio" userId="80cb4f5e-89de-4c79-a3fc-a3c51606ffd7" providerId="ADAL" clId="{2F2492A3-6E0F-446C-9FDE-2A9B370AEBF3}" dt="2022-04-19T15:52:14.030" v="273" actId="1036"/>
          <ac:picMkLst>
            <pc:docMk/>
            <pc:sldMk cId="312576692" sldId="311"/>
            <ac:picMk id="33" creationId="{92019DFF-C04B-4F97-A512-6B50AA3D7C71}"/>
          </ac:picMkLst>
        </pc:picChg>
        <pc:picChg chg="mod">
          <ac:chgData name="Robinsson Yesid Sánchez Deantonio" userId="80cb4f5e-89de-4c79-a3fc-a3c51606ffd7" providerId="ADAL" clId="{2F2492A3-6E0F-446C-9FDE-2A9B370AEBF3}" dt="2022-04-19T15:52:18.497" v="299" actId="1035"/>
          <ac:picMkLst>
            <pc:docMk/>
            <pc:sldMk cId="312576692" sldId="311"/>
            <ac:picMk id="35" creationId="{5292E9FA-71D1-46B2-A214-1C1260CA2442}"/>
          </ac:picMkLst>
        </pc:picChg>
        <pc:picChg chg="del">
          <ac:chgData name="Robinsson Yesid Sánchez Deantonio" userId="80cb4f5e-89de-4c79-a3fc-a3c51606ffd7" providerId="ADAL" clId="{2F2492A3-6E0F-446C-9FDE-2A9B370AEBF3}" dt="2022-04-19T15:52:03.928" v="250" actId="478"/>
          <ac:picMkLst>
            <pc:docMk/>
            <pc:sldMk cId="312576692" sldId="311"/>
            <ac:picMk id="42" creationId="{0C438FD5-04E4-4EFA-BE89-50389BEA5C8D}"/>
          </ac:picMkLst>
        </pc:picChg>
        <pc:picChg chg="del">
          <ac:chgData name="Robinsson Yesid Sánchez Deantonio" userId="80cb4f5e-89de-4c79-a3fc-a3c51606ffd7" providerId="ADAL" clId="{2F2492A3-6E0F-446C-9FDE-2A9B370AEBF3}" dt="2022-04-19T15:52:03.928" v="250" actId="478"/>
          <ac:picMkLst>
            <pc:docMk/>
            <pc:sldMk cId="312576692" sldId="311"/>
            <ac:picMk id="43" creationId="{B0C9A7CA-95DE-4B0C-A89C-F80236110E9B}"/>
          </ac:picMkLst>
        </pc:picChg>
        <pc:picChg chg="mod">
          <ac:chgData name="Robinsson Yesid Sánchez Deantonio" userId="80cb4f5e-89de-4c79-a3fc-a3c51606ffd7" providerId="ADAL" clId="{2F2492A3-6E0F-446C-9FDE-2A9B370AEBF3}" dt="2022-04-19T15:52:33.740" v="300" actId="1076"/>
          <ac:picMkLst>
            <pc:docMk/>
            <pc:sldMk cId="312576692" sldId="311"/>
            <ac:picMk id="47" creationId="{1E36EC4E-3C25-4226-B87C-7A70E0B8F641}"/>
          </ac:picMkLst>
        </pc:picChg>
        <pc:picChg chg="mod">
          <ac:chgData name="Robinsson Yesid Sánchez Deantonio" userId="80cb4f5e-89de-4c79-a3fc-a3c51606ffd7" providerId="ADAL" clId="{2F2492A3-6E0F-446C-9FDE-2A9B370AEBF3}" dt="2022-04-19T15:52:33.740" v="300" actId="1076"/>
          <ac:picMkLst>
            <pc:docMk/>
            <pc:sldMk cId="312576692" sldId="311"/>
            <ac:picMk id="49" creationId="{DE301712-1DB0-4D28-9E16-8BDE1A9D273D}"/>
          </ac:picMkLst>
        </pc:picChg>
      </pc:sldChg>
      <pc:sldChg chg="addSp delSp modSp add mod delAnim modAnim">
        <pc:chgData name="Robinsson Yesid Sánchez Deantonio" userId="80cb4f5e-89de-4c79-a3fc-a3c51606ffd7" providerId="ADAL" clId="{2F2492A3-6E0F-446C-9FDE-2A9B370AEBF3}" dt="2022-04-20T00:22:44.135" v="439" actId="21"/>
        <pc:sldMkLst>
          <pc:docMk/>
          <pc:sldMk cId="1891157104" sldId="312"/>
        </pc:sldMkLst>
        <pc:spChg chg="del">
          <ac:chgData name="Robinsson Yesid Sánchez Deantonio" userId="80cb4f5e-89de-4c79-a3fc-a3c51606ffd7" providerId="ADAL" clId="{2F2492A3-6E0F-446C-9FDE-2A9B370AEBF3}" dt="2022-04-19T16:10:57.211" v="431" actId="478"/>
          <ac:spMkLst>
            <pc:docMk/>
            <pc:sldMk cId="1891157104" sldId="312"/>
            <ac:spMk id="7" creationId="{EA01A523-67FD-4759-86DC-0568C6DF0F86}"/>
          </ac:spMkLst>
        </pc:spChg>
        <pc:spChg chg="del">
          <ac:chgData name="Robinsson Yesid Sánchez Deantonio" userId="80cb4f5e-89de-4c79-a3fc-a3c51606ffd7" providerId="ADAL" clId="{2F2492A3-6E0F-446C-9FDE-2A9B370AEBF3}" dt="2022-04-19T16:10:48.951" v="428" actId="478"/>
          <ac:spMkLst>
            <pc:docMk/>
            <pc:sldMk cId="1891157104" sldId="312"/>
            <ac:spMk id="25" creationId="{74E5FE0D-8F61-4CD7-82E6-4E760593D770}"/>
          </ac:spMkLst>
        </pc:spChg>
        <pc:spChg chg="add del mod">
          <ac:chgData name="Robinsson Yesid Sánchez Deantonio" userId="80cb4f5e-89de-4c79-a3fc-a3c51606ffd7" providerId="ADAL" clId="{2F2492A3-6E0F-446C-9FDE-2A9B370AEBF3}" dt="2022-04-19T16:11:04.781" v="432" actId="1076"/>
          <ac:spMkLst>
            <pc:docMk/>
            <pc:sldMk cId="1891157104" sldId="312"/>
            <ac:spMk id="26" creationId="{C24294B2-526F-4E69-B4AD-FD7BB5A9BD4E}"/>
          </ac:spMkLst>
        </pc:spChg>
        <pc:spChg chg="del">
          <ac:chgData name="Robinsson Yesid Sánchez Deantonio" userId="80cb4f5e-89de-4c79-a3fc-a3c51606ffd7" providerId="ADAL" clId="{2F2492A3-6E0F-446C-9FDE-2A9B370AEBF3}" dt="2022-04-19T16:10:51.024" v="429" actId="478"/>
          <ac:spMkLst>
            <pc:docMk/>
            <pc:sldMk cId="1891157104" sldId="312"/>
            <ac:spMk id="29" creationId="{766CFE11-9863-4E0A-86D0-371202D0A640}"/>
          </ac:spMkLst>
        </pc:spChg>
        <pc:spChg chg="del">
          <ac:chgData name="Robinsson Yesid Sánchez Deantonio" userId="80cb4f5e-89de-4c79-a3fc-a3c51606ffd7" providerId="ADAL" clId="{2F2492A3-6E0F-446C-9FDE-2A9B370AEBF3}" dt="2022-04-19T16:10:55.860" v="430" actId="478"/>
          <ac:spMkLst>
            <pc:docMk/>
            <pc:sldMk cId="1891157104" sldId="312"/>
            <ac:spMk id="31" creationId="{4ABB2D84-78B9-4FB0-90A5-85B5A0A0E8FD}"/>
          </ac:spMkLst>
        </pc:spChg>
        <pc:spChg chg="del">
          <ac:chgData name="Robinsson Yesid Sánchez Deantonio" userId="80cb4f5e-89de-4c79-a3fc-a3c51606ffd7" providerId="ADAL" clId="{2F2492A3-6E0F-446C-9FDE-2A9B370AEBF3}" dt="2022-04-19T16:10:55.860" v="430" actId="478"/>
          <ac:spMkLst>
            <pc:docMk/>
            <pc:sldMk cId="1891157104" sldId="312"/>
            <ac:spMk id="36" creationId="{567955B4-1A5E-4918-A1D8-7859324B3C31}"/>
          </ac:spMkLst>
        </pc:spChg>
        <pc:spChg chg="del">
          <ac:chgData name="Robinsson Yesid Sánchez Deantonio" userId="80cb4f5e-89de-4c79-a3fc-a3c51606ffd7" providerId="ADAL" clId="{2F2492A3-6E0F-446C-9FDE-2A9B370AEBF3}" dt="2022-04-19T16:10:55.860" v="430" actId="478"/>
          <ac:spMkLst>
            <pc:docMk/>
            <pc:sldMk cId="1891157104" sldId="312"/>
            <ac:spMk id="37" creationId="{13DCA573-28E8-4BEE-9A8D-662F7D90EFBB}"/>
          </ac:spMkLst>
        </pc:spChg>
        <pc:spChg chg="del">
          <ac:chgData name="Robinsson Yesid Sánchez Deantonio" userId="80cb4f5e-89de-4c79-a3fc-a3c51606ffd7" providerId="ADAL" clId="{2F2492A3-6E0F-446C-9FDE-2A9B370AEBF3}" dt="2022-04-19T16:10:55.860" v="430" actId="478"/>
          <ac:spMkLst>
            <pc:docMk/>
            <pc:sldMk cId="1891157104" sldId="312"/>
            <ac:spMk id="38" creationId="{26C2A5FB-D9F1-4860-A338-AEC182DEE6C7}"/>
          </ac:spMkLst>
        </pc:spChg>
        <pc:spChg chg="del">
          <ac:chgData name="Robinsson Yesid Sánchez Deantonio" userId="80cb4f5e-89de-4c79-a3fc-a3c51606ffd7" providerId="ADAL" clId="{2F2492A3-6E0F-446C-9FDE-2A9B370AEBF3}" dt="2022-04-19T16:10:55.860" v="430" actId="478"/>
          <ac:spMkLst>
            <pc:docMk/>
            <pc:sldMk cId="1891157104" sldId="312"/>
            <ac:spMk id="39" creationId="{02AD4E8F-6589-4CAE-BE2A-A0CD8F7FDDB4}"/>
          </ac:spMkLst>
        </pc:spChg>
        <pc:spChg chg="del">
          <ac:chgData name="Robinsson Yesid Sánchez Deantonio" userId="80cb4f5e-89de-4c79-a3fc-a3c51606ffd7" providerId="ADAL" clId="{2F2492A3-6E0F-446C-9FDE-2A9B370AEBF3}" dt="2022-04-19T16:10:55.860" v="430" actId="478"/>
          <ac:spMkLst>
            <pc:docMk/>
            <pc:sldMk cId="1891157104" sldId="312"/>
            <ac:spMk id="40" creationId="{13666ABF-B660-445E-A775-ABB609F664C0}"/>
          </ac:spMkLst>
        </pc:spChg>
        <pc:spChg chg="add del mod">
          <ac:chgData name="Robinsson Yesid Sánchez Deantonio" userId="80cb4f5e-89de-4c79-a3fc-a3c51606ffd7" providerId="ADAL" clId="{2F2492A3-6E0F-446C-9FDE-2A9B370AEBF3}" dt="2022-04-19T16:11:04.781" v="432" actId="1076"/>
          <ac:spMkLst>
            <pc:docMk/>
            <pc:sldMk cId="1891157104" sldId="312"/>
            <ac:spMk id="41" creationId="{372116B4-C49C-4BC0-8F3D-510250F2D3BD}"/>
          </ac:spMkLst>
        </pc:spChg>
        <pc:spChg chg="del">
          <ac:chgData name="Robinsson Yesid Sánchez Deantonio" userId="80cb4f5e-89de-4c79-a3fc-a3c51606ffd7" providerId="ADAL" clId="{2F2492A3-6E0F-446C-9FDE-2A9B370AEBF3}" dt="2022-04-19T16:10:55.860" v="430" actId="478"/>
          <ac:spMkLst>
            <pc:docMk/>
            <pc:sldMk cId="1891157104" sldId="312"/>
            <ac:spMk id="44" creationId="{2615B854-E600-4ADF-8536-6AAC81D8D05F}"/>
          </ac:spMkLst>
        </pc:spChg>
        <pc:spChg chg="del">
          <ac:chgData name="Robinsson Yesid Sánchez Deantonio" userId="80cb4f5e-89de-4c79-a3fc-a3c51606ffd7" providerId="ADAL" clId="{2F2492A3-6E0F-446C-9FDE-2A9B370AEBF3}" dt="2022-04-19T16:10:55.860" v="430" actId="478"/>
          <ac:spMkLst>
            <pc:docMk/>
            <pc:sldMk cId="1891157104" sldId="312"/>
            <ac:spMk id="45" creationId="{CCFD1743-0C0B-4667-AADD-A1CC6F0F4F97}"/>
          </ac:spMkLst>
        </pc:spChg>
        <pc:spChg chg="mod">
          <ac:chgData name="Robinsson Yesid Sánchez Deantonio" userId="80cb4f5e-89de-4c79-a3fc-a3c51606ffd7" providerId="ADAL" clId="{2F2492A3-6E0F-446C-9FDE-2A9B370AEBF3}" dt="2022-04-19T16:17:53.509" v="433" actId="1076"/>
          <ac:spMkLst>
            <pc:docMk/>
            <pc:sldMk cId="1891157104" sldId="312"/>
            <ac:spMk id="46" creationId="{28E6A622-125A-4591-8F91-20CC2A5EC738}"/>
          </ac:spMkLst>
        </pc:spChg>
        <pc:picChg chg="add del mod">
          <ac:chgData name="Robinsson Yesid Sánchez Deantonio" userId="80cb4f5e-89de-4c79-a3fc-a3c51606ffd7" providerId="ADAL" clId="{2F2492A3-6E0F-446C-9FDE-2A9B370AEBF3}" dt="2022-04-20T00:22:44.135" v="439" actId="21"/>
          <ac:picMkLst>
            <pc:docMk/>
            <pc:sldMk cId="1891157104" sldId="312"/>
            <ac:picMk id="2" creationId="{D68545B9-4887-4DBF-942D-145AE8EBFEC6}"/>
          </ac:picMkLst>
        </pc:picChg>
        <pc:picChg chg="del">
          <ac:chgData name="Robinsson Yesid Sánchez Deantonio" userId="80cb4f5e-89de-4c79-a3fc-a3c51606ffd7" providerId="ADAL" clId="{2F2492A3-6E0F-446C-9FDE-2A9B370AEBF3}" dt="2022-04-19T16:10:55.860" v="430" actId="478"/>
          <ac:picMkLst>
            <pc:docMk/>
            <pc:sldMk cId="1891157104" sldId="312"/>
            <ac:picMk id="32" creationId="{0D30577A-3C8F-4C70-96D4-5EBD485947C9}"/>
          </ac:picMkLst>
        </pc:picChg>
        <pc:picChg chg="del">
          <ac:chgData name="Robinsson Yesid Sánchez Deantonio" userId="80cb4f5e-89de-4c79-a3fc-a3c51606ffd7" providerId="ADAL" clId="{2F2492A3-6E0F-446C-9FDE-2A9B370AEBF3}" dt="2022-04-19T16:10:55.860" v="430" actId="478"/>
          <ac:picMkLst>
            <pc:docMk/>
            <pc:sldMk cId="1891157104" sldId="312"/>
            <ac:picMk id="33" creationId="{92019DFF-C04B-4F97-A512-6B50AA3D7C71}"/>
          </ac:picMkLst>
        </pc:picChg>
        <pc:picChg chg="del">
          <ac:chgData name="Robinsson Yesid Sánchez Deantonio" userId="80cb4f5e-89de-4c79-a3fc-a3c51606ffd7" providerId="ADAL" clId="{2F2492A3-6E0F-446C-9FDE-2A9B370AEBF3}" dt="2022-04-19T16:10:55.860" v="430" actId="478"/>
          <ac:picMkLst>
            <pc:docMk/>
            <pc:sldMk cId="1891157104" sldId="312"/>
            <ac:picMk id="34" creationId="{F11C79A7-B8BE-4AEC-8D7A-3608781C30D1}"/>
          </ac:picMkLst>
        </pc:picChg>
        <pc:picChg chg="del">
          <ac:chgData name="Robinsson Yesid Sánchez Deantonio" userId="80cb4f5e-89de-4c79-a3fc-a3c51606ffd7" providerId="ADAL" clId="{2F2492A3-6E0F-446C-9FDE-2A9B370AEBF3}" dt="2022-04-19T16:10:55.860" v="430" actId="478"/>
          <ac:picMkLst>
            <pc:docMk/>
            <pc:sldMk cId="1891157104" sldId="312"/>
            <ac:picMk id="35" creationId="{5292E9FA-71D1-46B2-A214-1C1260CA2442}"/>
          </ac:picMkLst>
        </pc:picChg>
        <pc:picChg chg="del">
          <ac:chgData name="Robinsson Yesid Sánchez Deantonio" userId="80cb4f5e-89de-4c79-a3fc-a3c51606ffd7" providerId="ADAL" clId="{2F2492A3-6E0F-446C-9FDE-2A9B370AEBF3}" dt="2022-04-19T16:10:55.860" v="430" actId="478"/>
          <ac:picMkLst>
            <pc:docMk/>
            <pc:sldMk cId="1891157104" sldId="312"/>
            <ac:picMk id="42" creationId="{0C438FD5-04E4-4EFA-BE89-50389BEA5C8D}"/>
          </ac:picMkLst>
        </pc:picChg>
        <pc:picChg chg="del">
          <ac:chgData name="Robinsson Yesid Sánchez Deantonio" userId="80cb4f5e-89de-4c79-a3fc-a3c51606ffd7" providerId="ADAL" clId="{2F2492A3-6E0F-446C-9FDE-2A9B370AEBF3}" dt="2022-04-19T16:10:55.860" v="430" actId="478"/>
          <ac:picMkLst>
            <pc:docMk/>
            <pc:sldMk cId="1891157104" sldId="312"/>
            <ac:picMk id="43" creationId="{B0C9A7CA-95DE-4B0C-A89C-F80236110E9B}"/>
          </ac:picMkLst>
        </pc:picChg>
      </pc:sldChg>
      <pc:sldChg chg="addSp delSp modSp mod delAnim modAnim">
        <pc:chgData name="Robinsson Yesid Sánchez Deantonio" userId="80cb4f5e-89de-4c79-a3fc-a3c51606ffd7" providerId="ADAL" clId="{2F2492A3-6E0F-446C-9FDE-2A9B370AEBF3}" dt="2022-04-20T00:23:27.327" v="444" actId="478"/>
        <pc:sldMkLst>
          <pc:docMk/>
          <pc:sldMk cId="409349532" sldId="313"/>
        </pc:sldMkLst>
        <pc:spChg chg="mod">
          <ac:chgData name="Robinsson Yesid Sánchez Deantonio" userId="80cb4f5e-89de-4c79-a3fc-a3c51606ffd7" providerId="ADAL" clId="{2F2492A3-6E0F-446C-9FDE-2A9B370AEBF3}" dt="2022-04-19T23:42:48.255" v="436" actId="113"/>
          <ac:spMkLst>
            <pc:docMk/>
            <pc:sldMk cId="409349532" sldId="313"/>
            <ac:spMk id="46" creationId="{28E6A622-125A-4591-8F91-20CC2A5EC738}"/>
          </ac:spMkLst>
        </pc:spChg>
        <pc:picChg chg="add del mod">
          <ac:chgData name="Robinsson Yesid Sánchez Deantonio" userId="80cb4f5e-89de-4c79-a3fc-a3c51606ffd7" providerId="ADAL" clId="{2F2492A3-6E0F-446C-9FDE-2A9B370AEBF3}" dt="2022-04-20T00:23:27.327" v="444" actId="478"/>
          <ac:picMkLst>
            <pc:docMk/>
            <pc:sldMk cId="409349532" sldId="313"/>
            <ac:picMk id="12" creationId="{CE0D533D-0E05-441E-AB30-8DC0F5020AB4}"/>
          </ac:picMkLst>
        </pc:picChg>
      </pc:sldChg>
      <pc:sldChg chg="addSp delSp modSp add mod modAnim">
        <pc:chgData name="Robinsson Yesid Sánchez Deantonio" userId="80cb4f5e-89de-4c79-a3fc-a3c51606ffd7" providerId="ADAL" clId="{2F2492A3-6E0F-446C-9FDE-2A9B370AEBF3}" dt="2022-04-19T19:25:57.876" v="460" actId="14100"/>
        <pc:sldMkLst>
          <pc:docMk/>
          <pc:sldMk cId="1588688177" sldId="315"/>
        </pc:sldMkLst>
        <pc:spChg chg="del">
          <ac:chgData name="Robinsson Yesid Sánchez Deantonio" userId="80cb4f5e-89de-4c79-a3fc-a3c51606ffd7" providerId="ADAL" clId="{2F2492A3-6E0F-446C-9FDE-2A9B370AEBF3}" dt="2022-04-19T19:25:18.701" v="449" actId="478"/>
          <ac:spMkLst>
            <pc:docMk/>
            <pc:sldMk cId="1588688177" sldId="315"/>
            <ac:spMk id="26" creationId="{C24294B2-526F-4E69-B4AD-FD7BB5A9BD4E}"/>
          </ac:spMkLst>
        </pc:spChg>
        <pc:spChg chg="mod">
          <ac:chgData name="Robinsson Yesid Sánchez Deantonio" userId="80cb4f5e-89de-4c79-a3fc-a3c51606ffd7" providerId="ADAL" clId="{2F2492A3-6E0F-446C-9FDE-2A9B370AEBF3}" dt="2022-04-19T19:25:25.919" v="451" actId="1076"/>
          <ac:spMkLst>
            <pc:docMk/>
            <pc:sldMk cId="1588688177" sldId="315"/>
            <ac:spMk id="27" creationId="{6111DC8A-6F46-428E-A6E9-5A4254F5E29C}"/>
          </ac:spMkLst>
        </pc:spChg>
        <pc:spChg chg="mod">
          <ac:chgData name="Robinsson Yesid Sánchez Deantonio" userId="80cb4f5e-89de-4c79-a3fc-a3c51606ffd7" providerId="ADAL" clId="{2F2492A3-6E0F-446C-9FDE-2A9B370AEBF3}" dt="2022-04-19T19:25:25.919" v="451" actId="1076"/>
          <ac:spMkLst>
            <pc:docMk/>
            <pc:sldMk cId="1588688177" sldId="315"/>
            <ac:spMk id="28" creationId="{81891EA2-1D59-49F5-B5C9-9C812E59AACE}"/>
          </ac:spMkLst>
        </pc:spChg>
        <pc:spChg chg="del">
          <ac:chgData name="Robinsson Yesid Sánchez Deantonio" userId="80cb4f5e-89de-4c79-a3fc-a3c51606ffd7" providerId="ADAL" clId="{2F2492A3-6E0F-446C-9FDE-2A9B370AEBF3}" dt="2022-04-19T19:25:21.041" v="450" actId="478"/>
          <ac:spMkLst>
            <pc:docMk/>
            <pc:sldMk cId="1588688177" sldId="315"/>
            <ac:spMk id="41" creationId="{372116B4-C49C-4BC0-8F3D-510250F2D3BD}"/>
          </ac:spMkLst>
        </pc:spChg>
        <pc:spChg chg="del">
          <ac:chgData name="Robinsson Yesid Sánchez Deantonio" userId="80cb4f5e-89de-4c79-a3fc-a3c51606ffd7" providerId="ADAL" clId="{2F2492A3-6E0F-446C-9FDE-2A9B370AEBF3}" dt="2022-04-19T19:25:17.548" v="448" actId="478"/>
          <ac:spMkLst>
            <pc:docMk/>
            <pc:sldMk cId="1588688177" sldId="315"/>
            <ac:spMk id="46" creationId="{28E6A622-125A-4591-8F91-20CC2A5EC738}"/>
          </ac:spMkLst>
        </pc:spChg>
        <pc:picChg chg="del">
          <ac:chgData name="Robinsson Yesid Sánchez Deantonio" userId="80cb4f5e-89de-4c79-a3fc-a3c51606ffd7" providerId="ADAL" clId="{2F2492A3-6E0F-446C-9FDE-2A9B370AEBF3}" dt="2022-04-19T19:25:14.570" v="446" actId="478"/>
          <ac:picMkLst>
            <pc:docMk/>
            <pc:sldMk cId="1588688177" sldId="315"/>
            <ac:picMk id="2" creationId="{01F4534E-FBC2-A496-5B81-F7D1088BECEF}"/>
          </ac:picMkLst>
        </pc:picChg>
        <pc:picChg chg="del">
          <ac:chgData name="Robinsson Yesid Sánchez Deantonio" userId="80cb4f5e-89de-4c79-a3fc-a3c51606ffd7" providerId="ADAL" clId="{2F2492A3-6E0F-446C-9FDE-2A9B370AEBF3}" dt="2022-04-19T19:25:16.698" v="447" actId="478"/>
          <ac:picMkLst>
            <pc:docMk/>
            <pc:sldMk cId="1588688177" sldId="315"/>
            <ac:picMk id="3" creationId="{1A4F2249-4F4E-2EA2-BDD7-7EB4214AD5F6}"/>
          </ac:picMkLst>
        </pc:picChg>
        <pc:picChg chg="add mod modCrop">
          <ac:chgData name="Robinsson Yesid Sánchez Deantonio" userId="80cb4f5e-89de-4c79-a3fc-a3c51606ffd7" providerId="ADAL" clId="{2F2492A3-6E0F-446C-9FDE-2A9B370AEBF3}" dt="2022-04-19T19:25:57.876" v="460" actId="14100"/>
          <ac:picMkLst>
            <pc:docMk/>
            <pc:sldMk cId="1588688177" sldId="315"/>
            <ac:picMk id="4" creationId="{5C77C697-F5D8-4890-B1BF-95F8F3600B4C}"/>
          </ac:picMkLst>
        </pc:picChg>
        <pc:cxnChg chg="mod">
          <ac:chgData name="Robinsson Yesid Sánchez Deantonio" userId="80cb4f5e-89de-4c79-a3fc-a3c51606ffd7" providerId="ADAL" clId="{2F2492A3-6E0F-446C-9FDE-2A9B370AEBF3}" dt="2022-04-19T19:25:25.919" v="451" actId="1076"/>
          <ac:cxnSpMkLst>
            <pc:docMk/>
            <pc:sldMk cId="1588688177" sldId="315"/>
            <ac:cxnSpMk id="30" creationId="{35867D47-7786-4E67-95E0-72BA3A9E2EC1}"/>
          </ac:cxnSpMkLst>
        </pc:cxnChg>
      </pc:sldChg>
      <pc:sldChg chg="addSp delSp modSp add mod ord delAnim modAnim">
        <pc:chgData name="Robinsson Yesid Sánchez Deantonio" userId="80cb4f5e-89de-4c79-a3fc-a3c51606ffd7" providerId="ADAL" clId="{2F2492A3-6E0F-446C-9FDE-2A9B370AEBF3}" dt="2022-04-19T19:27:00.066" v="472" actId="14100"/>
        <pc:sldMkLst>
          <pc:docMk/>
          <pc:sldMk cId="4154998047" sldId="316"/>
        </pc:sldMkLst>
        <pc:picChg chg="add mod modCrop">
          <ac:chgData name="Robinsson Yesid Sánchez Deantonio" userId="80cb4f5e-89de-4c79-a3fc-a3c51606ffd7" providerId="ADAL" clId="{2F2492A3-6E0F-446C-9FDE-2A9B370AEBF3}" dt="2022-04-19T19:27:00.066" v="472" actId="14100"/>
          <ac:picMkLst>
            <pc:docMk/>
            <pc:sldMk cId="4154998047" sldId="316"/>
            <ac:picMk id="2" creationId="{A0F57CEA-49E2-4A89-A798-D141EB99B091}"/>
          </ac:picMkLst>
        </pc:picChg>
        <pc:picChg chg="del">
          <ac:chgData name="Robinsson Yesid Sánchez Deantonio" userId="80cb4f5e-89de-4c79-a3fc-a3c51606ffd7" providerId="ADAL" clId="{2F2492A3-6E0F-446C-9FDE-2A9B370AEBF3}" dt="2022-04-19T19:26:24.252" v="464" actId="478"/>
          <ac:picMkLst>
            <pc:docMk/>
            <pc:sldMk cId="4154998047" sldId="316"/>
            <ac:picMk id="4" creationId="{5C77C697-F5D8-4890-B1BF-95F8F3600B4C}"/>
          </ac:picMkLst>
        </pc:picChg>
      </pc:sldChg>
      <pc:sldChg chg="modSp add mod">
        <pc:chgData name="Robinsson Yesid Sánchez Deantonio" userId="80cb4f5e-89de-4c79-a3fc-a3c51606ffd7" providerId="ADAL" clId="{2F2492A3-6E0F-446C-9FDE-2A9B370AEBF3}" dt="2022-04-19T19:32:25.629" v="478"/>
        <pc:sldMkLst>
          <pc:docMk/>
          <pc:sldMk cId="3550511248" sldId="317"/>
        </pc:sldMkLst>
        <pc:spChg chg="mod">
          <ac:chgData name="Robinsson Yesid Sánchez Deantonio" userId="80cb4f5e-89de-4c79-a3fc-a3c51606ffd7" providerId="ADAL" clId="{2F2492A3-6E0F-446C-9FDE-2A9B370AEBF3}" dt="2022-04-19T19:32:25.629" v="478"/>
          <ac:spMkLst>
            <pc:docMk/>
            <pc:sldMk cId="3550511248" sldId="317"/>
            <ac:spMk id="33" creationId="{3D82FC84-1763-4896-9BC9-A6F976708DB5}"/>
          </ac:spMkLst>
        </pc:spChg>
      </pc:sldChg>
    </pc:docChg>
  </pc:docChgLst>
  <pc:docChgLst>
    <pc:chgData name="Robinsson Yesid Sánchez Deantonio" userId="S::ro_sanchez@javeriana.edu.co::80cb4f5e-89de-4c79-a3fc-a3c51606ffd7" providerId="AD" clId="Web-{5F9BDCC2-7EF6-0867-7CA0-D42FDA60215C}"/>
    <pc:docChg chg="modSld">
      <pc:chgData name="Robinsson Yesid Sánchez Deantonio" userId="S::ro_sanchez@javeriana.edu.co::80cb4f5e-89de-4c79-a3fc-a3c51606ffd7" providerId="AD" clId="Web-{5F9BDCC2-7EF6-0867-7CA0-D42FDA60215C}" dt="2022-04-20T00:48:40.013" v="14" actId="20577"/>
      <pc:docMkLst>
        <pc:docMk/>
      </pc:docMkLst>
      <pc:sldChg chg="modSp">
        <pc:chgData name="Robinsson Yesid Sánchez Deantonio" userId="S::ro_sanchez@javeriana.edu.co::80cb4f5e-89de-4c79-a3fc-a3c51606ffd7" providerId="AD" clId="Web-{5F9BDCC2-7EF6-0867-7CA0-D42FDA60215C}" dt="2022-04-20T00:48:40.013" v="14" actId="20577"/>
        <pc:sldMkLst>
          <pc:docMk/>
          <pc:sldMk cId="267900387" sldId="293"/>
        </pc:sldMkLst>
        <pc:spChg chg="mod">
          <ac:chgData name="Robinsson Yesid Sánchez Deantonio" userId="S::ro_sanchez@javeriana.edu.co::80cb4f5e-89de-4c79-a3fc-a3c51606ffd7" providerId="AD" clId="Web-{5F9BDCC2-7EF6-0867-7CA0-D42FDA60215C}" dt="2022-04-20T00:48:40.013" v="14" actId="20577"/>
          <ac:spMkLst>
            <pc:docMk/>
            <pc:sldMk cId="267900387" sldId="293"/>
            <ac:spMk id="18" creationId="{6C4DC937-F138-4DDC-AD1B-0CB77D89468B}"/>
          </ac:spMkLst>
        </pc:spChg>
      </pc:sldChg>
    </pc:docChg>
  </pc:docChgLst>
  <pc:docChgLst>
    <pc:chgData name="Lorena Patricia Mora Hernandez" userId="0bca0f10-c886-4055-be5e-c492695e1c7f" providerId="ADAL" clId="{4DFFE293-D7D0-42FC-9035-1B0493D88071}"/>
    <pc:docChg chg="undo redo custSel addSld delSld modSld sldOrd">
      <pc:chgData name="Lorena Patricia Mora Hernandez" userId="0bca0f10-c886-4055-be5e-c492695e1c7f" providerId="ADAL" clId="{4DFFE293-D7D0-42FC-9035-1B0493D88071}" dt="2022-03-20T07:49:47.688" v="3492" actId="1076"/>
      <pc:docMkLst>
        <pc:docMk/>
      </pc:docMkLst>
      <pc:sldChg chg="addSp delSp modSp mod">
        <pc:chgData name="Lorena Patricia Mora Hernandez" userId="0bca0f10-c886-4055-be5e-c492695e1c7f" providerId="ADAL" clId="{4DFFE293-D7D0-42FC-9035-1B0493D88071}" dt="2022-03-19T06:15:11.410" v="983"/>
        <pc:sldMkLst>
          <pc:docMk/>
          <pc:sldMk cId="0" sldId="256"/>
        </pc:sldMkLst>
        <pc:spChg chg="add del mod">
          <ac:chgData name="Lorena Patricia Mora Hernandez" userId="0bca0f10-c886-4055-be5e-c492695e1c7f" providerId="ADAL" clId="{4DFFE293-D7D0-42FC-9035-1B0493D88071}" dt="2022-03-19T06:09:08.213" v="948" actId="478"/>
          <ac:spMkLst>
            <pc:docMk/>
            <pc:sldMk cId="0" sldId="256"/>
            <ac:spMk id="4" creationId="{731A9985-5956-41EC-99AD-15EABC15CB22}"/>
          </ac:spMkLst>
        </pc:spChg>
        <pc:spChg chg="add mod">
          <ac:chgData name="Lorena Patricia Mora Hernandez" userId="0bca0f10-c886-4055-be5e-c492695e1c7f" providerId="ADAL" clId="{4DFFE293-D7D0-42FC-9035-1B0493D88071}" dt="2022-03-19T06:10:40.525" v="957" actId="1035"/>
          <ac:spMkLst>
            <pc:docMk/>
            <pc:sldMk cId="0" sldId="256"/>
            <ac:spMk id="7" creationId="{4952F1E7-BE05-4517-88C2-C1D18DFD6FC3}"/>
          </ac:spMkLst>
        </pc:spChg>
        <pc:spChg chg="add del mod">
          <ac:chgData name="Lorena Patricia Mora Hernandez" userId="0bca0f10-c886-4055-be5e-c492695e1c7f" providerId="ADAL" clId="{4DFFE293-D7D0-42FC-9035-1B0493D88071}" dt="2022-03-19T06:03:31.800" v="867" actId="21"/>
          <ac:spMkLst>
            <pc:docMk/>
            <pc:sldMk cId="0" sldId="256"/>
            <ac:spMk id="8" creationId="{F78F052B-28D3-4922-B4B1-E80DD8BD4903}"/>
          </ac:spMkLst>
        </pc:spChg>
        <pc:spChg chg="add del mod">
          <ac:chgData name="Lorena Patricia Mora Hernandez" userId="0bca0f10-c886-4055-be5e-c492695e1c7f" providerId="ADAL" clId="{4DFFE293-D7D0-42FC-9035-1B0493D88071}" dt="2022-03-19T06:05:26.670" v="904" actId="21"/>
          <ac:spMkLst>
            <pc:docMk/>
            <pc:sldMk cId="0" sldId="256"/>
            <ac:spMk id="9" creationId="{9C2E2DC8-5763-4859-A767-3D1F967FD7EA}"/>
          </ac:spMkLst>
        </pc:spChg>
        <pc:spChg chg="mod ord">
          <ac:chgData name="Lorena Patricia Mora Hernandez" userId="0bca0f10-c886-4055-be5e-c492695e1c7f" providerId="ADAL" clId="{4DFFE293-D7D0-42FC-9035-1B0493D88071}" dt="2022-03-19T06:10:12.360" v="953" actId="2711"/>
          <ac:spMkLst>
            <pc:docMk/>
            <pc:sldMk cId="0" sldId="256"/>
            <ac:spMk id="10" creationId="{00000000-0000-0000-0000-000000000000}"/>
          </ac:spMkLst>
        </pc:spChg>
        <pc:spChg chg="mod ord">
          <ac:chgData name="Lorena Patricia Mora Hernandez" userId="0bca0f10-c886-4055-be5e-c492695e1c7f" providerId="ADAL" clId="{4DFFE293-D7D0-42FC-9035-1B0493D88071}" dt="2022-03-19T06:09:59.913" v="951" actId="2711"/>
          <ac:spMkLst>
            <pc:docMk/>
            <pc:sldMk cId="0" sldId="256"/>
            <ac:spMk id="11" creationId="{00000000-0000-0000-0000-000000000000}"/>
          </ac:spMkLst>
        </pc:spChg>
        <pc:spChg chg="add del mod">
          <ac:chgData name="Lorena Patricia Mora Hernandez" userId="0bca0f10-c886-4055-be5e-c492695e1c7f" providerId="ADAL" clId="{4DFFE293-D7D0-42FC-9035-1B0493D88071}" dt="2022-03-19T06:07:43.937" v="932" actId="478"/>
          <ac:spMkLst>
            <pc:docMk/>
            <pc:sldMk cId="0" sldId="256"/>
            <ac:spMk id="12" creationId="{14476A3B-06BA-4628-B572-8F8E109F0F10}"/>
          </ac:spMkLst>
        </pc:spChg>
        <pc:spChg chg="add del mod">
          <ac:chgData name="Lorena Patricia Mora Hernandez" userId="0bca0f10-c886-4055-be5e-c492695e1c7f" providerId="ADAL" clId="{4DFFE293-D7D0-42FC-9035-1B0493D88071}" dt="2022-03-19T06:15:10.526" v="982" actId="478"/>
          <ac:spMkLst>
            <pc:docMk/>
            <pc:sldMk cId="0" sldId="256"/>
            <ac:spMk id="13" creationId="{14CAEEAE-549F-4BF6-83F7-0D82D5FE583B}"/>
          </ac:spMkLst>
        </pc:spChg>
        <pc:spChg chg="add del mod">
          <ac:chgData name="Lorena Patricia Mora Hernandez" userId="0bca0f10-c886-4055-be5e-c492695e1c7f" providerId="ADAL" clId="{4DFFE293-D7D0-42FC-9035-1B0493D88071}" dt="2022-03-19T06:15:11.410" v="983"/>
          <ac:spMkLst>
            <pc:docMk/>
            <pc:sldMk cId="0" sldId="256"/>
            <ac:spMk id="14" creationId="{C2B56C14-7DD6-49DB-997B-477EC93B2A13}"/>
          </ac:spMkLst>
        </pc:spChg>
        <pc:spChg chg="add del mod">
          <ac:chgData name="Lorena Patricia Mora Hernandez" userId="0bca0f10-c886-4055-be5e-c492695e1c7f" providerId="ADAL" clId="{4DFFE293-D7D0-42FC-9035-1B0493D88071}" dt="2022-03-19T06:15:11.410" v="983"/>
          <ac:spMkLst>
            <pc:docMk/>
            <pc:sldMk cId="0" sldId="256"/>
            <ac:spMk id="15" creationId="{234834D4-6870-4CB2-AA9D-77B6E40C94D5}"/>
          </ac:spMkLst>
        </pc:spChg>
        <pc:picChg chg="mod ord">
          <ac:chgData name="Lorena Patricia Mora Hernandez" userId="0bca0f10-c886-4055-be5e-c492695e1c7f" providerId="ADAL" clId="{4DFFE293-D7D0-42FC-9035-1B0493D88071}" dt="2022-03-19T06:08:34.208" v="942" actId="1076"/>
          <ac:picMkLst>
            <pc:docMk/>
            <pc:sldMk cId="0" sldId="256"/>
            <ac:picMk id="2" creationId="{00000000-0000-0000-0000-000000000000}"/>
          </ac:picMkLst>
        </pc:picChg>
        <pc:picChg chg="mod">
          <ac:chgData name="Lorena Patricia Mora Hernandez" userId="0bca0f10-c886-4055-be5e-c492695e1c7f" providerId="ADAL" clId="{4DFFE293-D7D0-42FC-9035-1B0493D88071}" dt="2022-03-19T06:06:37.884" v="919" actId="1076"/>
          <ac:picMkLst>
            <pc:docMk/>
            <pc:sldMk cId="0" sldId="256"/>
            <ac:picMk id="17" creationId="{17D47295-EB7F-41AD-B7B0-7500830948F7}"/>
          </ac:picMkLst>
        </pc:picChg>
      </pc:sldChg>
      <pc:sldChg chg="addSp delSp modSp add del mod">
        <pc:chgData name="Lorena Patricia Mora Hernandez" userId="0bca0f10-c886-4055-be5e-c492695e1c7f" providerId="ADAL" clId="{4DFFE293-D7D0-42FC-9035-1B0493D88071}" dt="2022-03-20T07:30:49.587" v="2642" actId="20577"/>
        <pc:sldMkLst>
          <pc:docMk/>
          <pc:sldMk cId="0" sldId="259"/>
        </pc:sldMkLst>
        <pc:spChg chg="mod">
          <ac:chgData name="Lorena Patricia Mora Hernandez" userId="0bca0f10-c886-4055-be5e-c492695e1c7f" providerId="ADAL" clId="{4DFFE293-D7D0-42FC-9035-1B0493D88071}" dt="2022-03-19T06:02:52.915" v="855"/>
          <ac:spMkLst>
            <pc:docMk/>
            <pc:sldMk cId="0" sldId="259"/>
            <ac:spMk id="2" creationId="{00000000-0000-0000-0000-000000000000}"/>
          </ac:spMkLst>
        </pc:spChg>
        <pc:spChg chg="mod">
          <ac:chgData name="Lorena Patricia Mora Hernandez" userId="0bca0f10-c886-4055-be5e-c492695e1c7f" providerId="ADAL" clId="{4DFFE293-D7D0-42FC-9035-1B0493D88071}" dt="2022-03-20T05:35:31.890" v="2321" actId="20577"/>
          <ac:spMkLst>
            <pc:docMk/>
            <pc:sldMk cId="0" sldId="259"/>
            <ac:spMk id="17" creationId="{00000000-0000-0000-0000-000000000000}"/>
          </ac:spMkLst>
        </pc:spChg>
        <pc:spChg chg="mod">
          <ac:chgData name="Lorena Patricia Mora Hernandez" userId="0bca0f10-c886-4055-be5e-c492695e1c7f" providerId="ADAL" clId="{4DFFE293-D7D0-42FC-9035-1B0493D88071}" dt="2022-03-19T07:02:33.262" v="1713" actId="20577"/>
          <ac:spMkLst>
            <pc:docMk/>
            <pc:sldMk cId="0" sldId="259"/>
            <ac:spMk id="18" creationId="{00000000-0000-0000-0000-000000000000}"/>
          </ac:spMkLst>
        </pc:spChg>
        <pc:spChg chg="mod">
          <ac:chgData name="Lorena Patricia Mora Hernandez" userId="0bca0f10-c886-4055-be5e-c492695e1c7f" providerId="ADAL" clId="{4DFFE293-D7D0-42FC-9035-1B0493D88071}" dt="2022-03-20T07:30:10.712" v="2589" actId="20577"/>
          <ac:spMkLst>
            <pc:docMk/>
            <pc:sldMk cId="0" sldId="259"/>
            <ac:spMk id="19" creationId="{00000000-0000-0000-0000-000000000000}"/>
          </ac:spMkLst>
        </pc:spChg>
        <pc:spChg chg="mod">
          <ac:chgData name="Lorena Patricia Mora Hernandez" userId="0bca0f10-c886-4055-be5e-c492695e1c7f" providerId="ADAL" clId="{4DFFE293-D7D0-42FC-9035-1B0493D88071}" dt="2022-03-20T07:30:35.946" v="2617" actId="20577"/>
          <ac:spMkLst>
            <pc:docMk/>
            <pc:sldMk cId="0" sldId="259"/>
            <ac:spMk id="20" creationId="{00000000-0000-0000-0000-000000000000}"/>
          </ac:spMkLst>
        </pc:spChg>
        <pc:spChg chg="mod">
          <ac:chgData name="Lorena Patricia Mora Hernandez" userId="0bca0f10-c886-4055-be5e-c492695e1c7f" providerId="ADAL" clId="{4DFFE293-D7D0-42FC-9035-1B0493D88071}" dt="2022-03-20T07:30:49.587" v="2642" actId="20577"/>
          <ac:spMkLst>
            <pc:docMk/>
            <pc:sldMk cId="0" sldId="259"/>
            <ac:spMk id="21" creationId="{00000000-0000-0000-0000-000000000000}"/>
          </ac:spMkLst>
        </pc:spChg>
        <pc:spChg chg="add del mod">
          <ac:chgData name="Lorena Patricia Mora Hernandez" userId="0bca0f10-c886-4055-be5e-c492695e1c7f" providerId="ADAL" clId="{4DFFE293-D7D0-42FC-9035-1B0493D88071}" dt="2022-03-19T06:03:00.003" v="859" actId="478"/>
          <ac:spMkLst>
            <pc:docMk/>
            <pc:sldMk cId="0" sldId="259"/>
            <ac:spMk id="36" creationId="{E27E9C36-B74D-47DC-BE2B-2CD2139DA59E}"/>
          </ac:spMkLst>
        </pc:spChg>
        <pc:spChg chg="add mod">
          <ac:chgData name="Lorena Patricia Mora Hernandez" userId="0bca0f10-c886-4055-be5e-c492695e1c7f" providerId="ADAL" clId="{4DFFE293-D7D0-42FC-9035-1B0493D88071}" dt="2022-03-19T06:12:14.911" v="965" actId="14100"/>
          <ac:spMkLst>
            <pc:docMk/>
            <pc:sldMk cId="0" sldId="259"/>
            <ac:spMk id="37" creationId="{C43B454A-FBCB-4250-B822-CF20057E3413}"/>
          </ac:spMkLst>
        </pc:spChg>
        <pc:spChg chg="add mod ord">
          <ac:chgData name="Lorena Patricia Mora Hernandez" userId="0bca0f10-c886-4055-be5e-c492695e1c7f" providerId="ADAL" clId="{4DFFE293-D7D0-42FC-9035-1B0493D88071}" dt="2022-03-19T06:11:49.070" v="964" actId="167"/>
          <ac:spMkLst>
            <pc:docMk/>
            <pc:sldMk cId="0" sldId="259"/>
            <ac:spMk id="38" creationId="{21E7913B-163B-4145-98AD-9D7FE8D7D30D}"/>
          </ac:spMkLst>
        </pc:spChg>
      </pc:sldChg>
      <pc:sldChg chg="addSp delSp modSp mod">
        <pc:chgData name="Lorena Patricia Mora Hernandez" userId="0bca0f10-c886-4055-be5e-c492695e1c7f" providerId="ADAL" clId="{4DFFE293-D7D0-42FC-9035-1B0493D88071}" dt="2022-03-19T06:13:59.396" v="971" actId="478"/>
        <pc:sldMkLst>
          <pc:docMk/>
          <pc:sldMk cId="0" sldId="260"/>
        </pc:sldMkLst>
        <pc:spChg chg="mod">
          <ac:chgData name="Lorena Patricia Mora Hernandez" userId="0bca0f10-c886-4055-be5e-c492695e1c7f" providerId="ADAL" clId="{4DFFE293-D7D0-42FC-9035-1B0493D88071}" dt="2022-03-19T06:02:17.236" v="851" actId="208"/>
          <ac:spMkLst>
            <pc:docMk/>
            <pc:sldMk cId="0" sldId="260"/>
            <ac:spMk id="31" creationId="{00000000-0000-0000-0000-000000000000}"/>
          </ac:spMkLst>
        </pc:spChg>
        <pc:spChg chg="add mod">
          <ac:chgData name="Lorena Patricia Mora Hernandez" userId="0bca0f10-c886-4055-be5e-c492695e1c7f" providerId="ADAL" clId="{4DFFE293-D7D0-42FC-9035-1B0493D88071}" dt="2022-03-19T06:01:18.892" v="837" actId="1076"/>
          <ac:spMkLst>
            <pc:docMk/>
            <pc:sldMk cId="0" sldId="260"/>
            <ac:spMk id="33" creationId="{3D82FC84-1763-4896-9BC9-A6F976708DB5}"/>
          </ac:spMkLst>
        </pc:spChg>
        <pc:spChg chg="add del mod">
          <ac:chgData name="Lorena Patricia Mora Hernandez" userId="0bca0f10-c886-4055-be5e-c492695e1c7f" providerId="ADAL" clId="{4DFFE293-D7D0-42FC-9035-1B0493D88071}" dt="2022-03-19T06:13:59.396" v="971" actId="478"/>
          <ac:spMkLst>
            <pc:docMk/>
            <pc:sldMk cId="0" sldId="260"/>
            <ac:spMk id="37" creationId="{EAA55988-4DC4-4C47-8DB6-D93D731E7513}"/>
          </ac:spMkLst>
        </pc:spChg>
        <pc:spChg chg="add mod">
          <ac:chgData name="Lorena Patricia Mora Hernandez" userId="0bca0f10-c886-4055-be5e-c492695e1c7f" providerId="ADAL" clId="{4DFFE293-D7D0-42FC-9035-1B0493D88071}" dt="2022-03-19T06:13:56.054" v="970"/>
          <ac:spMkLst>
            <pc:docMk/>
            <pc:sldMk cId="0" sldId="260"/>
            <ac:spMk id="38" creationId="{2FA13B1E-6E4F-4FCB-B936-0E771AB10DC3}"/>
          </ac:spMkLst>
        </pc:spChg>
        <pc:spChg chg="add mod">
          <ac:chgData name="Lorena Patricia Mora Hernandez" userId="0bca0f10-c886-4055-be5e-c492695e1c7f" providerId="ADAL" clId="{4DFFE293-D7D0-42FC-9035-1B0493D88071}" dt="2022-03-19T06:13:56.054" v="970"/>
          <ac:spMkLst>
            <pc:docMk/>
            <pc:sldMk cId="0" sldId="260"/>
            <ac:spMk id="39" creationId="{D806B42C-3D86-4ED2-A1FD-231A2C3B38F8}"/>
          </ac:spMkLst>
        </pc:spChg>
        <pc:grpChg chg="mod">
          <ac:chgData name="Lorena Patricia Mora Hernandez" userId="0bca0f10-c886-4055-be5e-c492695e1c7f" providerId="ADAL" clId="{4DFFE293-D7D0-42FC-9035-1B0493D88071}" dt="2022-03-19T06:00:12.666" v="832" actId="1076"/>
          <ac:grpSpMkLst>
            <pc:docMk/>
            <pc:sldMk cId="0" sldId="260"/>
            <ac:grpSpMk id="24" creationId="{00000000-0000-0000-0000-000000000000}"/>
          </ac:grpSpMkLst>
        </pc:grpChg>
        <pc:cxnChg chg="add mod">
          <ac:chgData name="Lorena Patricia Mora Hernandez" userId="0bca0f10-c886-4055-be5e-c492695e1c7f" providerId="ADAL" clId="{4DFFE293-D7D0-42FC-9035-1B0493D88071}" dt="2022-03-19T06:02:39.057" v="853" actId="208"/>
          <ac:cxnSpMkLst>
            <pc:docMk/>
            <pc:sldMk cId="0" sldId="260"/>
            <ac:cxnSpMk id="19" creationId="{F2A83B75-BF85-498D-AB66-5D317E9F940E}"/>
          </ac:cxnSpMkLst>
        </pc:cxnChg>
      </pc:sldChg>
      <pc:sldChg chg="addSp delSp modSp mod ord modShow">
        <pc:chgData name="Lorena Patricia Mora Hernandez" userId="0bca0f10-c886-4055-be5e-c492695e1c7f" providerId="ADAL" clId="{4DFFE293-D7D0-42FC-9035-1B0493D88071}" dt="2022-03-19T06:29:08.348" v="1209"/>
        <pc:sldMkLst>
          <pc:docMk/>
          <pc:sldMk cId="0" sldId="261"/>
        </pc:sldMkLst>
        <pc:spChg chg="mod">
          <ac:chgData name="Lorena Patricia Mora Hernandez" userId="0bca0f10-c886-4055-be5e-c492695e1c7f" providerId="ADAL" clId="{4DFFE293-D7D0-42FC-9035-1B0493D88071}" dt="2022-03-19T06:21:41.197" v="1083" actId="1036"/>
          <ac:spMkLst>
            <pc:docMk/>
            <pc:sldMk cId="0" sldId="261"/>
            <ac:spMk id="2"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3" creationId="{00000000-0000-0000-0000-000000000000}"/>
          </ac:spMkLst>
        </pc:spChg>
        <pc:spChg chg="add del mod ord">
          <ac:chgData name="Lorena Patricia Mora Hernandez" userId="0bca0f10-c886-4055-be5e-c492695e1c7f" providerId="ADAL" clId="{4DFFE293-D7D0-42FC-9035-1B0493D88071}" dt="2022-03-19T06:20:23.152" v="1073" actId="478"/>
          <ac:spMkLst>
            <pc:docMk/>
            <pc:sldMk cId="0" sldId="261"/>
            <ac:spMk id="7" creationId="{9E9CE9C7-968F-460C-9494-5D2FF5EB23C6}"/>
          </ac:spMkLst>
        </pc:spChg>
        <pc:spChg chg="add del">
          <ac:chgData name="Lorena Patricia Mora Hernandez" userId="0bca0f10-c886-4055-be5e-c492695e1c7f" providerId="ADAL" clId="{4DFFE293-D7D0-42FC-9035-1B0493D88071}" dt="2022-03-19T06:20:20.406" v="1072" actId="478"/>
          <ac:spMkLst>
            <pc:docMk/>
            <pc:sldMk cId="0" sldId="261"/>
            <ac:spMk id="8" creationId="{C3F979BC-38E4-4EF9-8936-85060AB1FEC9}"/>
          </ac:spMkLst>
        </pc:spChg>
        <pc:spChg chg="mod">
          <ac:chgData name="Lorena Patricia Mora Hernandez" userId="0bca0f10-c886-4055-be5e-c492695e1c7f" providerId="ADAL" clId="{4DFFE293-D7D0-42FC-9035-1B0493D88071}" dt="2022-03-19T06:21:33.912" v="1080" actId="14100"/>
          <ac:spMkLst>
            <pc:docMk/>
            <pc:sldMk cId="0" sldId="261"/>
            <ac:spMk id="15"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6"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7"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8" creationId="{00000000-0000-0000-0000-000000000000}"/>
          </ac:spMkLst>
        </pc:spChg>
        <pc:spChg chg="add mod">
          <ac:chgData name="Lorena Patricia Mora Hernandez" userId="0bca0f10-c886-4055-be5e-c492695e1c7f" providerId="ADAL" clId="{4DFFE293-D7D0-42FC-9035-1B0493D88071}" dt="2022-03-19T06:21:41.197" v="1083" actId="1036"/>
          <ac:spMkLst>
            <pc:docMk/>
            <pc:sldMk cId="0" sldId="261"/>
            <ac:spMk id="19" creationId="{B182FA30-0F1B-422D-BDDB-11A673F4B60F}"/>
          </ac:spMkLst>
        </pc:spChg>
        <pc:spChg chg="mod">
          <ac:chgData name="Lorena Patricia Mora Hernandez" userId="0bca0f10-c886-4055-be5e-c492695e1c7f" providerId="ADAL" clId="{4DFFE293-D7D0-42FC-9035-1B0493D88071}" dt="2022-03-19T06:21:41.197" v="1083" actId="1036"/>
          <ac:spMkLst>
            <pc:docMk/>
            <pc:sldMk cId="0" sldId="261"/>
            <ac:spMk id="21"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22" creationId="{00000000-0000-0000-0000-000000000000}"/>
          </ac:spMkLst>
        </pc:spChg>
        <pc:spChg chg="add mod">
          <ac:chgData name="Lorena Patricia Mora Hernandez" userId="0bca0f10-c886-4055-be5e-c492695e1c7f" providerId="ADAL" clId="{4DFFE293-D7D0-42FC-9035-1B0493D88071}" dt="2022-03-19T06:14:42.535" v="974"/>
          <ac:spMkLst>
            <pc:docMk/>
            <pc:sldMk cId="0" sldId="261"/>
            <ac:spMk id="23" creationId="{2C0BAC7A-B6D3-40B0-9867-7E81309D6823}"/>
          </ac:spMkLst>
        </pc:spChg>
        <pc:spChg chg="add mod">
          <ac:chgData name="Lorena Patricia Mora Hernandez" userId="0bca0f10-c886-4055-be5e-c492695e1c7f" providerId="ADAL" clId="{4DFFE293-D7D0-42FC-9035-1B0493D88071}" dt="2022-03-19T06:14:42.535" v="974"/>
          <ac:spMkLst>
            <pc:docMk/>
            <pc:sldMk cId="0" sldId="261"/>
            <ac:spMk id="24" creationId="{26331CB9-EC37-4EC8-9A17-B6B63641E5A1}"/>
          </ac:spMkLst>
        </pc:spChg>
        <pc:spChg chg="mod">
          <ac:chgData name="Lorena Patricia Mora Hernandez" userId="0bca0f10-c886-4055-be5e-c492695e1c7f" providerId="ADAL" clId="{4DFFE293-D7D0-42FC-9035-1B0493D88071}" dt="2022-03-19T06:21:41.197" v="1083" actId="1036"/>
          <ac:spMkLst>
            <pc:docMk/>
            <pc:sldMk cId="0" sldId="261"/>
            <ac:spMk id="25" creationId="{00000000-0000-0000-0000-000000000000}"/>
          </ac:spMkLst>
        </pc:spChg>
        <pc:spChg chg="del mod">
          <ac:chgData name="Lorena Patricia Mora Hernandez" userId="0bca0f10-c886-4055-be5e-c492695e1c7f" providerId="ADAL" clId="{4DFFE293-D7D0-42FC-9035-1B0493D88071}" dt="2022-03-19T06:17:24.281" v="1040" actId="478"/>
          <ac:spMkLst>
            <pc:docMk/>
            <pc:sldMk cId="0" sldId="261"/>
            <ac:spMk id="26" creationId="{00000000-0000-0000-0000-000000000000}"/>
          </ac:spMkLst>
        </pc:spChg>
        <pc:spChg chg="add mod">
          <ac:chgData name="Lorena Patricia Mora Hernandez" userId="0bca0f10-c886-4055-be5e-c492695e1c7f" providerId="ADAL" clId="{4DFFE293-D7D0-42FC-9035-1B0493D88071}" dt="2022-03-19T06:18:01.189" v="1053" actId="120"/>
          <ac:spMkLst>
            <pc:docMk/>
            <pc:sldMk cId="0" sldId="261"/>
            <ac:spMk id="27" creationId="{6111DC8A-6F46-428E-A6E9-5A4254F5E29C}"/>
          </ac:spMkLst>
        </pc:spChg>
        <pc:spChg chg="add mod">
          <ac:chgData name="Lorena Patricia Mora Hernandez" userId="0bca0f10-c886-4055-be5e-c492695e1c7f" providerId="ADAL" clId="{4DFFE293-D7D0-42FC-9035-1B0493D88071}" dt="2022-03-19T06:17:59.143" v="1052" actId="120"/>
          <ac:spMkLst>
            <pc:docMk/>
            <pc:sldMk cId="0" sldId="261"/>
            <ac:spMk id="28" creationId="{81891EA2-1D59-49F5-B5C9-9C812E59AACE}"/>
          </ac:spMkLst>
        </pc:spChg>
        <pc:picChg chg="mod">
          <ac:chgData name="Lorena Patricia Mora Hernandez" userId="0bca0f10-c886-4055-be5e-c492695e1c7f" providerId="ADAL" clId="{4DFFE293-D7D0-42FC-9035-1B0493D88071}" dt="2022-03-19T06:21:41.197" v="1083" actId="1036"/>
          <ac:picMkLst>
            <pc:docMk/>
            <pc:sldMk cId="0" sldId="261"/>
            <ac:picMk id="4"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5"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6"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0"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1"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2"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29" creationId="{0B8F5AA0-77E5-4D50-B02F-F260F8BEFE74}"/>
          </ac:picMkLst>
        </pc:picChg>
        <pc:cxnChg chg="add mod">
          <ac:chgData name="Lorena Patricia Mora Hernandez" userId="0bca0f10-c886-4055-be5e-c492695e1c7f" providerId="ADAL" clId="{4DFFE293-D7D0-42FC-9035-1B0493D88071}" dt="2022-03-19T06:18:07.538" v="1054" actId="1076"/>
          <ac:cxnSpMkLst>
            <pc:docMk/>
            <pc:sldMk cId="0" sldId="261"/>
            <ac:cxnSpMk id="30" creationId="{35867D47-7786-4E67-95E0-72BA3A9E2EC1}"/>
          </ac:cxnSpMkLst>
        </pc:cxnChg>
      </pc:sldChg>
      <pc:sldChg chg="addSp delSp modSp mod">
        <pc:chgData name="Lorena Patricia Mora Hernandez" userId="0bca0f10-c886-4055-be5e-c492695e1c7f" providerId="ADAL" clId="{4DFFE293-D7D0-42FC-9035-1B0493D88071}" dt="2022-03-19T14:17:45.204" v="2253" actId="20577"/>
        <pc:sldMkLst>
          <pc:docMk/>
          <pc:sldMk cId="0" sldId="262"/>
        </pc:sldMkLst>
        <pc:spChg chg="mod">
          <ac:chgData name="Lorena Patricia Mora Hernandez" userId="0bca0f10-c886-4055-be5e-c492695e1c7f" providerId="ADAL" clId="{4DFFE293-D7D0-42FC-9035-1B0493D88071}" dt="2022-03-19T07:18:15.319" v="2230" actId="1036"/>
          <ac:spMkLst>
            <pc:docMk/>
            <pc:sldMk cId="0" sldId="262"/>
            <ac:spMk id="6" creationId="{00000000-0000-0000-0000-000000000000}"/>
          </ac:spMkLst>
        </pc:spChg>
        <pc:spChg chg="mod">
          <ac:chgData name="Lorena Patricia Mora Hernandez" userId="0bca0f10-c886-4055-be5e-c492695e1c7f" providerId="ADAL" clId="{4DFFE293-D7D0-42FC-9035-1B0493D88071}" dt="2022-03-19T07:18:48.198" v="2240" actId="14100"/>
          <ac:spMkLst>
            <pc:docMk/>
            <pc:sldMk cId="0" sldId="262"/>
            <ac:spMk id="23"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4"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9" creationId="{00000000-0000-0000-0000-000000000000}"/>
          </ac:spMkLst>
        </pc:spChg>
        <pc:spChg chg="mod">
          <ac:chgData name="Lorena Patricia Mora Hernandez" userId="0bca0f10-c886-4055-be5e-c492695e1c7f" providerId="ADAL" clId="{4DFFE293-D7D0-42FC-9035-1B0493D88071}" dt="2022-03-19T14:17:45.204" v="2253" actId="20577"/>
          <ac:spMkLst>
            <pc:docMk/>
            <pc:sldMk cId="0" sldId="262"/>
            <ac:spMk id="32"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3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41"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50" creationId="{888A2DA0-3A04-47BD-948F-A96218308AEE}"/>
          </ac:spMkLst>
        </pc:spChg>
        <pc:spChg chg="add mod">
          <ac:chgData name="Lorena Patricia Mora Hernandez" userId="0bca0f10-c886-4055-be5e-c492695e1c7f" providerId="ADAL" clId="{4DFFE293-D7D0-42FC-9035-1B0493D88071}" dt="2022-03-19T06:14:45.618" v="975"/>
          <ac:spMkLst>
            <pc:docMk/>
            <pc:sldMk cId="0" sldId="262"/>
            <ac:spMk id="54" creationId="{BCFBDEA2-BBCD-41A7-81FC-95FAD87C4C10}"/>
          </ac:spMkLst>
        </pc:spChg>
        <pc:spChg chg="add mod">
          <ac:chgData name="Lorena Patricia Mora Hernandez" userId="0bca0f10-c886-4055-be5e-c492695e1c7f" providerId="ADAL" clId="{4DFFE293-D7D0-42FC-9035-1B0493D88071}" dt="2022-03-19T06:14:45.618" v="975"/>
          <ac:spMkLst>
            <pc:docMk/>
            <pc:sldMk cId="0" sldId="262"/>
            <ac:spMk id="55" creationId="{39F40DD3-43BC-45BF-8906-FB2B6A9A4D5D}"/>
          </ac:spMkLst>
        </pc:spChg>
        <pc:spChg chg="mod">
          <ac:chgData name="Lorena Patricia Mora Hernandez" userId="0bca0f10-c886-4055-be5e-c492695e1c7f" providerId="ADAL" clId="{4DFFE293-D7D0-42FC-9035-1B0493D88071}" dt="2022-03-19T07:18:15.319" v="2230" actId="1036"/>
          <ac:spMkLst>
            <pc:docMk/>
            <pc:sldMk cId="0" sldId="262"/>
            <ac:spMk id="56" creationId="{43DDC09B-774B-4B48-808C-003A23D8A5F8}"/>
          </ac:spMkLst>
        </pc:spChg>
        <pc:spChg chg="mod">
          <ac:chgData name="Lorena Patricia Mora Hernandez" userId="0bca0f10-c886-4055-be5e-c492695e1c7f" providerId="ADAL" clId="{4DFFE293-D7D0-42FC-9035-1B0493D88071}" dt="2022-03-19T07:18:15.319" v="2230" actId="1036"/>
          <ac:spMkLst>
            <pc:docMk/>
            <pc:sldMk cId="0" sldId="262"/>
            <ac:spMk id="57" creationId="{D28135D5-9422-4529-845A-B6DEF7FFC469}"/>
          </ac:spMkLst>
        </pc:spChg>
        <pc:spChg chg="mod">
          <ac:chgData name="Lorena Patricia Mora Hernandez" userId="0bca0f10-c886-4055-be5e-c492695e1c7f" providerId="ADAL" clId="{4DFFE293-D7D0-42FC-9035-1B0493D88071}" dt="2022-03-19T07:18:15.319" v="2230" actId="1036"/>
          <ac:spMkLst>
            <pc:docMk/>
            <pc:sldMk cId="0" sldId="262"/>
            <ac:spMk id="58" creationId="{205B43BB-6D38-4330-B70B-F9356BB001AD}"/>
          </ac:spMkLst>
        </pc:spChg>
        <pc:spChg chg="mod">
          <ac:chgData name="Lorena Patricia Mora Hernandez" userId="0bca0f10-c886-4055-be5e-c492695e1c7f" providerId="ADAL" clId="{4DFFE293-D7D0-42FC-9035-1B0493D88071}" dt="2022-03-19T07:18:15.319" v="2230" actId="1036"/>
          <ac:spMkLst>
            <pc:docMk/>
            <pc:sldMk cId="0" sldId="262"/>
            <ac:spMk id="59" creationId="{144C8771-EC1C-417E-96C0-BDAC3C1BD9FA}"/>
          </ac:spMkLst>
        </pc:spChg>
        <pc:spChg chg="mod">
          <ac:chgData name="Lorena Patricia Mora Hernandez" userId="0bca0f10-c886-4055-be5e-c492695e1c7f" providerId="ADAL" clId="{4DFFE293-D7D0-42FC-9035-1B0493D88071}" dt="2022-03-19T07:18:15.319" v="2230" actId="1036"/>
          <ac:spMkLst>
            <pc:docMk/>
            <pc:sldMk cId="0" sldId="262"/>
            <ac:spMk id="63" creationId="{B1686FC0-B1DB-4E84-A192-814997A220E1}"/>
          </ac:spMkLst>
        </pc:spChg>
        <pc:spChg chg="add del mod">
          <ac:chgData name="Lorena Patricia Mora Hernandez" userId="0bca0f10-c886-4055-be5e-c492695e1c7f" providerId="ADAL" clId="{4DFFE293-D7D0-42FC-9035-1B0493D88071}" dt="2022-03-19T07:18:21.276" v="2231" actId="478"/>
          <ac:spMkLst>
            <pc:docMk/>
            <pc:sldMk cId="0" sldId="262"/>
            <ac:spMk id="64" creationId="{9F3BF0D3-7510-4124-9357-E70DEB02581B}"/>
          </ac:spMkLst>
        </pc:spChg>
        <pc:spChg chg="mod">
          <ac:chgData name="Lorena Patricia Mora Hernandez" userId="0bca0f10-c886-4055-be5e-c492695e1c7f" providerId="ADAL" clId="{4DFFE293-D7D0-42FC-9035-1B0493D88071}" dt="2022-03-19T07:18:15.319" v="2230" actId="1036"/>
          <ac:spMkLst>
            <pc:docMk/>
            <pc:sldMk cId="0" sldId="262"/>
            <ac:spMk id="66" creationId="{F053F03A-6276-4660-8CFA-CC52330FBCA3}"/>
          </ac:spMkLst>
        </pc:spChg>
        <pc:spChg chg="add mod">
          <ac:chgData name="Lorena Patricia Mora Hernandez" userId="0bca0f10-c886-4055-be5e-c492695e1c7f" providerId="ADAL" clId="{4DFFE293-D7D0-42FC-9035-1B0493D88071}" dt="2022-03-19T07:18:39.907" v="2238" actId="1076"/>
          <ac:spMkLst>
            <pc:docMk/>
            <pc:sldMk cId="0" sldId="262"/>
            <ac:spMk id="67" creationId="{0342B457-23A6-4ECA-907D-8E36BDA70AAF}"/>
          </ac:spMkLst>
        </pc:spChg>
        <pc:spChg chg="mod">
          <ac:chgData name="Lorena Patricia Mora Hernandez" userId="0bca0f10-c886-4055-be5e-c492695e1c7f" providerId="ADAL" clId="{4DFFE293-D7D0-42FC-9035-1B0493D88071}" dt="2022-03-19T07:18:15.319" v="2230" actId="1036"/>
          <ac:spMkLst>
            <pc:docMk/>
            <pc:sldMk cId="0" sldId="262"/>
            <ac:spMk id="69" creationId="{8095302E-7A75-49DD-A0DF-1BA16CC0CF47}"/>
          </ac:spMkLst>
        </pc:spChg>
        <pc:spChg chg="mod">
          <ac:chgData name="Lorena Patricia Mora Hernandez" userId="0bca0f10-c886-4055-be5e-c492695e1c7f" providerId="ADAL" clId="{4DFFE293-D7D0-42FC-9035-1B0493D88071}" dt="2022-03-19T07:18:15.319" v="2230" actId="1036"/>
          <ac:spMkLst>
            <pc:docMk/>
            <pc:sldMk cId="0" sldId="262"/>
            <ac:spMk id="75" creationId="{A2337A28-3AD9-4748-84B3-B422AA6753E3}"/>
          </ac:spMkLst>
        </pc:spChg>
        <pc:grpChg chg="mod">
          <ac:chgData name="Lorena Patricia Mora Hernandez" userId="0bca0f10-c886-4055-be5e-c492695e1c7f" providerId="ADAL" clId="{4DFFE293-D7D0-42FC-9035-1B0493D88071}" dt="2022-03-19T07:18:15.319" v="2230" actId="1036"/>
          <ac:grpSpMkLst>
            <pc:docMk/>
            <pc:sldMk cId="0" sldId="262"/>
            <ac:grpSpMk id="2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3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42" creationId="{00000000-0000-0000-0000-000000000000}"/>
          </ac:grpSpMkLst>
        </pc:grpChg>
        <pc:grpChg chg="del mod">
          <ac:chgData name="Lorena Patricia Mora Hernandez" userId="0bca0f10-c886-4055-be5e-c492695e1c7f" providerId="ADAL" clId="{4DFFE293-D7D0-42FC-9035-1B0493D88071}" dt="2022-03-19T07:15:26.327" v="2201" actId="478"/>
          <ac:grpSpMkLst>
            <pc:docMk/>
            <pc:sldMk cId="0" sldId="262"/>
            <ac:grpSpMk id="49" creationId="{83769EBF-9E37-4E8E-8987-F3368F3A0A47}"/>
          </ac:grpSpMkLst>
        </pc:grpChg>
        <pc:grpChg chg="mod">
          <ac:chgData name="Lorena Patricia Mora Hernandez" userId="0bca0f10-c886-4055-be5e-c492695e1c7f" providerId="ADAL" clId="{4DFFE293-D7D0-42FC-9035-1B0493D88071}" dt="2022-03-19T07:18:15.319" v="2230" actId="1036"/>
          <ac:grpSpMkLst>
            <pc:docMk/>
            <pc:sldMk cId="0" sldId="262"/>
            <ac:grpSpMk id="51" creationId="{E27B0AE9-083D-4850-BBC2-052F7D87A841}"/>
          </ac:grpSpMkLst>
        </pc:grpChg>
        <pc:grpChg chg="mod">
          <ac:chgData name="Lorena Patricia Mora Hernandez" userId="0bca0f10-c886-4055-be5e-c492695e1c7f" providerId="ADAL" clId="{4DFFE293-D7D0-42FC-9035-1B0493D88071}" dt="2022-03-19T07:18:15.319" v="2230" actId="1036"/>
          <ac:grpSpMkLst>
            <pc:docMk/>
            <pc:sldMk cId="0" sldId="262"/>
            <ac:grpSpMk id="60" creationId="{B889420F-DCC4-4C23-85AA-0DD7C2F70ED1}"/>
          </ac:grpSpMkLst>
        </pc:grpChg>
        <pc:grpChg chg="mod">
          <ac:chgData name="Lorena Patricia Mora Hernandez" userId="0bca0f10-c886-4055-be5e-c492695e1c7f" providerId="ADAL" clId="{4DFFE293-D7D0-42FC-9035-1B0493D88071}" dt="2022-03-19T07:18:15.319" v="2230" actId="1036"/>
          <ac:grpSpMkLst>
            <pc:docMk/>
            <pc:sldMk cId="0" sldId="262"/>
            <ac:grpSpMk id="70" creationId="{09FFD3F5-30F2-412F-9FA4-5485B43AFE83}"/>
          </ac:grpSpMkLst>
        </pc:grpChg>
        <pc:grpChg chg="mod">
          <ac:chgData name="Lorena Patricia Mora Hernandez" userId="0bca0f10-c886-4055-be5e-c492695e1c7f" providerId="ADAL" clId="{4DFFE293-D7D0-42FC-9035-1B0493D88071}" dt="2022-03-19T07:18:15.319" v="2230" actId="1036"/>
          <ac:grpSpMkLst>
            <pc:docMk/>
            <pc:sldMk cId="0" sldId="262"/>
            <ac:grpSpMk id="76" creationId="{8BD208C2-D404-4AB0-9C57-623258DCAE45}"/>
          </ac:grpSpMkLst>
        </pc:grpChg>
        <pc:picChg chg="add mod">
          <ac:chgData name="Lorena Patricia Mora Hernandez" userId="0bca0f10-c886-4055-be5e-c492695e1c7f" providerId="ADAL" clId="{4DFFE293-D7D0-42FC-9035-1B0493D88071}" dt="2022-03-19T07:18:32.262" v="2236" actId="1076"/>
          <ac:picMkLst>
            <pc:docMk/>
            <pc:sldMk cId="0" sldId="262"/>
            <ac:picMk id="65" creationId="{0AC6AEF1-623B-4E70-B73F-B2C3D96EA6BB}"/>
          </ac:picMkLst>
        </pc:picChg>
      </pc:sldChg>
      <pc:sldChg chg="addSp delSp modSp del mod">
        <pc:chgData name="Lorena Patricia Mora Hernandez" userId="0bca0f10-c886-4055-be5e-c492695e1c7f" providerId="ADAL" clId="{4DFFE293-D7D0-42FC-9035-1B0493D88071}" dt="2022-03-20T05:44:29.195" v="2402" actId="47"/>
        <pc:sldMkLst>
          <pc:docMk/>
          <pc:sldMk cId="0" sldId="268"/>
        </pc:sldMkLst>
        <pc:spChg chg="mod topLvl">
          <ac:chgData name="Lorena Patricia Mora Hernandez" userId="0bca0f10-c886-4055-be5e-c492695e1c7f" providerId="ADAL" clId="{4DFFE293-D7D0-42FC-9035-1B0493D88071}" dt="2022-02-28T23:29:36.249" v="266" actId="165"/>
          <ac:spMkLst>
            <pc:docMk/>
            <pc:sldMk cId="0" sldId="268"/>
            <ac:spMk id="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9"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2"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34"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8"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40" creationId="{00000000-0000-0000-0000-000000000000}"/>
          </ac:spMkLst>
        </pc:spChg>
        <pc:spChg chg="add mod">
          <ac:chgData name="Lorena Patricia Mora Hernandez" userId="0bca0f10-c886-4055-be5e-c492695e1c7f" providerId="ADAL" clId="{4DFFE293-D7D0-42FC-9035-1B0493D88071}" dt="2022-03-19T06:14:47.554" v="976"/>
          <ac:spMkLst>
            <pc:docMk/>
            <pc:sldMk cId="0" sldId="268"/>
            <ac:spMk id="43" creationId="{EB830B97-0106-4A05-8D9C-2E2644ABF7EF}"/>
          </ac:spMkLst>
        </pc:spChg>
        <pc:spChg chg="add mod">
          <ac:chgData name="Lorena Patricia Mora Hernandez" userId="0bca0f10-c886-4055-be5e-c492695e1c7f" providerId="ADAL" clId="{4DFFE293-D7D0-42FC-9035-1B0493D88071}" dt="2022-03-19T06:14:47.554" v="976"/>
          <ac:spMkLst>
            <pc:docMk/>
            <pc:sldMk cId="0" sldId="268"/>
            <ac:spMk id="45" creationId="{21561B8E-CF87-4370-BF5B-E637851C049D}"/>
          </ac:spMkLst>
        </pc:spChg>
        <pc:grpChg chg="add del mod">
          <ac:chgData name="Lorena Patricia Mora Hernandez" userId="0bca0f10-c886-4055-be5e-c492695e1c7f" providerId="ADAL" clId="{4DFFE293-D7D0-42FC-9035-1B0493D88071}" dt="2022-02-28T23:29:45.326" v="267" actId="1076"/>
          <ac:grpSpMkLst>
            <pc:docMk/>
            <pc:sldMk cId="0" sldId="268"/>
            <ac:grpSpMk id="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8"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6"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6" creationId="{00000000-0000-0000-0000-000000000000}"/>
          </ac:grpSpMkLst>
        </pc:grpChg>
        <pc:picChg chg="mod topLvl">
          <ac:chgData name="Lorena Patricia Mora Hernandez" userId="0bca0f10-c886-4055-be5e-c492695e1c7f" providerId="ADAL" clId="{4DFFE293-D7D0-42FC-9035-1B0493D88071}" dt="2022-02-28T23:29:36.249" v="266" actId="165"/>
          <ac:picMkLst>
            <pc:docMk/>
            <pc:sldMk cId="0" sldId="268"/>
            <ac:picMk id="6"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7"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2"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3"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8"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9"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4"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5"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6"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7"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8"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9" creationId="{00000000-0000-0000-0000-000000000000}"/>
          </ac:picMkLst>
        </pc:picChg>
        <pc:picChg chg="add del mod">
          <ac:chgData name="Lorena Patricia Mora Hernandez" userId="0bca0f10-c886-4055-be5e-c492695e1c7f" providerId="ADAL" clId="{4DFFE293-D7D0-42FC-9035-1B0493D88071}" dt="2022-03-19T07:19:09.001" v="2241" actId="478"/>
          <ac:picMkLst>
            <pc:docMk/>
            <pc:sldMk cId="0" sldId="268"/>
            <ac:picMk id="35" creationId="{42B4AB75-5F5F-401F-B575-00631CF7F387}"/>
          </ac:picMkLst>
        </pc:picChg>
        <pc:picChg chg="add del mod">
          <ac:chgData name="Lorena Patricia Mora Hernandez" userId="0bca0f10-c886-4055-be5e-c492695e1c7f" providerId="ADAL" clId="{4DFFE293-D7D0-42FC-9035-1B0493D88071}" dt="2022-03-19T07:19:10.682" v="2242" actId="478"/>
          <ac:picMkLst>
            <pc:docMk/>
            <pc:sldMk cId="0" sldId="268"/>
            <ac:picMk id="41" creationId="{93EC4352-EEEE-4CC2-AED7-8C77CB27A9E7}"/>
          </ac:picMkLst>
        </pc:picChg>
        <pc:picChg chg="add del mod">
          <ac:chgData name="Lorena Patricia Mora Hernandez" userId="0bca0f10-c886-4055-be5e-c492695e1c7f" providerId="ADAL" clId="{4DFFE293-D7D0-42FC-9035-1B0493D88071}" dt="2022-03-19T07:19:12.371" v="2243" actId="478"/>
          <ac:picMkLst>
            <pc:docMk/>
            <pc:sldMk cId="0" sldId="268"/>
            <ac:picMk id="44" creationId="{794AD90E-7D5F-46B2-960B-E980F5C2E44C}"/>
          </ac:picMkLst>
        </pc:picChg>
      </pc:sldChg>
      <pc:sldChg chg="addSp delSp modSp del mod">
        <pc:chgData name="Lorena Patricia Mora Hernandez" userId="0bca0f10-c886-4055-be5e-c492695e1c7f" providerId="ADAL" clId="{4DFFE293-D7D0-42FC-9035-1B0493D88071}" dt="2022-03-20T05:44:26.839" v="2401" actId="47"/>
        <pc:sldMkLst>
          <pc:docMk/>
          <pc:sldMk cId="0" sldId="272"/>
        </pc:sldMkLst>
        <pc:spChg chg="mod">
          <ac:chgData name="Lorena Patricia Mora Hernandez" userId="0bca0f10-c886-4055-be5e-c492695e1c7f" providerId="ADAL" clId="{4DFFE293-D7D0-42FC-9035-1B0493D88071}" dt="2022-03-01T02:38:35.971" v="426" actId="1076"/>
          <ac:spMkLst>
            <pc:docMk/>
            <pc:sldMk cId="0" sldId="272"/>
            <ac:spMk id="15" creationId="{00000000-0000-0000-0000-000000000000}"/>
          </ac:spMkLst>
        </pc:spChg>
        <pc:spChg chg="add mod">
          <ac:chgData name="Lorena Patricia Mora Hernandez" userId="0bca0f10-c886-4055-be5e-c492695e1c7f" providerId="ADAL" clId="{4DFFE293-D7D0-42FC-9035-1B0493D88071}" dt="2022-03-01T02:40:25.824" v="445" actId="20577"/>
          <ac:spMkLst>
            <pc:docMk/>
            <pc:sldMk cId="0" sldId="272"/>
            <ac:spMk id="47" creationId="{B2E04125-1E97-4A8C-9D57-3F0827E09586}"/>
          </ac:spMkLst>
        </pc:spChg>
        <pc:spChg chg="add mod">
          <ac:chgData name="Lorena Patricia Mora Hernandez" userId="0bca0f10-c886-4055-be5e-c492695e1c7f" providerId="ADAL" clId="{4DFFE293-D7D0-42FC-9035-1B0493D88071}" dt="2022-03-01T02:40:43.152" v="461" actId="20577"/>
          <ac:spMkLst>
            <pc:docMk/>
            <pc:sldMk cId="0" sldId="272"/>
            <ac:spMk id="48" creationId="{97F1F2CB-59A9-468D-A572-7B30BB79D105}"/>
          </ac:spMkLst>
        </pc:spChg>
        <pc:spChg chg="add mod">
          <ac:chgData name="Lorena Patricia Mora Hernandez" userId="0bca0f10-c886-4055-be5e-c492695e1c7f" providerId="ADAL" clId="{4DFFE293-D7D0-42FC-9035-1B0493D88071}" dt="2022-03-01T02:40:45.136" v="463" actId="20577"/>
          <ac:spMkLst>
            <pc:docMk/>
            <pc:sldMk cId="0" sldId="272"/>
            <ac:spMk id="49" creationId="{BD82A117-4592-492D-8CBD-297EACB9715C}"/>
          </ac:spMkLst>
        </pc:spChg>
        <pc:spChg chg="add mod">
          <ac:chgData name="Lorena Patricia Mora Hernandez" userId="0bca0f10-c886-4055-be5e-c492695e1c7f" providerId="ADAL" clId="{4DFFE293-D7D0-42FC-9035-1B0493D88071}" dt="2022-03-01T02:40:47.097" v="465" actId="20577"/>
          <ac:spMkLst>
            <pc:docMk/>
            <pc:sldMk cId="0" sldId="272"/>
            <ac:spMk id="50" creationId="{BCCF39D2-F1D5-43DA-ABEB-9F2808D43F08}"/>
          </ac:spMkLst>
        </pc:spChg>
        <pc:spChg chg="add del mod">
          <ac:chgData name="Lorena Patricia Mora Hernandez" userId="0bca0f10-c886-4055-be5e-c492695e1c7f" providerId="ADAL" clId="{4DFFE293-D7D0-42FC-9035-1B0493D88071}" dt="2022-03-01T02:39:02.275" v="430"/>
          <ac:spMkLst>
            <pc:docMk/>
            <pc:sldMk cId="0" sldId="272"/>
            <ac:spMk id="51" creationId="{9C64E492-0EE3-4944-8E3B-C04EBB10460B}"/>
          </ac:spMkLst>
        </pc:spChg>
        <pc:spChg chg="add mod">
          <ac:chgData name="Lorena Patricia Mora Hernandez" userId="0bca0f10-c886-4055-be5e-c492695e1c7f" providerId="ADAL" clId="{4DFFE293-D7D0-42FC-9035-1B0493D88071}" dt="2022-03-01T02:41:29.959" v="481" actId="20577"/>
          <ac:spMkLst>
            <pc:docMk/>
            <pc:sldMk cId="0" sldId="272"/>
            <ac:spMk id="52" creationId="{FE6C2B9F-F269-47B3-AB5F-BD9D23FCF8A7}"/>
          </ac:spMkLst>
        </pc:spChg>
        <pc:spChg chg="add mod">
          <ac:chgData name="Lorena Patricia Mora Hernandez" userId="0bca0f10-c886-4055-be5e-c492695e1c7f" providerId="ADAL" clId="{4DFFE293-D7D0-42FC-9035-1B0493D88071}" dt="2022-03-01T02:41:14.691" v="475" actId="20577"/>
          <ac:spMkLst>
            <pc:docMk/>
            <pc:sldMk cId="0" sldId="272"/>
            <ac:spMk id="53" creationId="{45DF614E-1541-45AB-A975-05DEE3753D2B}"/>
          </ac:spMkLst>
        </pc:spChg>
        <pc:spChg chg="add mod">
          <ac:chgData name="Lorena Patricia Mora Hernandez" userId="0bca0f10-c886-4055-be5e-c492695e1c7f" providerId="ADAL" clId="{4DFFE293-D7D0-42FC-9035-1B0493D88071}" dt="2022-03-01T02:41:27.279" v="479" actId="1076"/>
          <ac:spMkLst>
            <pc:docMk/>
            <pc:sldMk cId="0" sldId="272"/>
            <ac:spMk id="54" creationId="{8A09868F-F507-41A2-96E9-4147E4AC4093}"/>
          </ac:spMkLst>
        </pc:spChg>
        <pc:spChg chg="add mod">
          <ac:chgData name="Lorena Patricia Mora Hernandez" userId="0bca0f10-c886-4055-be5e-c492695e1c7f" providerId="ADAL" clId="{4DFFE293-D7D0-42FC-9035-1B0493D88071}" dt="2022-03-01T02:41:25.287" v="478" actId="1076"/>
          <ac:spMkLst>
            <pc:docMk/>
            <pc:sldMk cId="0" sldId="272"/>
            <ac:spMk id="55" creationId="{49CCE643-53E7-418D-9568-7ECF505D2FBD}"/>
          </ac:spMkLst>
        </pc:spChg>
        <pc:spChg chg="add mod">
          <ac:chgData name="Lorena Patricia Mora Hernandez" userId="0bca0f10-c886-4055-be5e-c492695e1c7f" providerId="ADAL" clId="{4DFFE293-D7D0-42FC-9035-1B0493D88071}" dt="2022-03-19T06:14:50.550" v="977"/>
          <ac:spMkLst>
            <pc:docMk/>
            <pc:sldMk cId="0" sldId="272"/>
            <ac:spMk id="56" creationId="{EFFD5E19-818A-4C02-A004-B4F4CA66EE35}"/>
          </ac:spMkLst>
        </pc:spChg>
        <pc:spChg chg="add mod">
          <ac:chgData name="Lorena Patricia Mora Hernandez" userId="0bca0f10-c886-4055-be5e-c492695e1c7f" providerId="ADAL" clId="{4DFFE293-D7D0-42FC-9035-1B0493D88071}" dt="2022-03-19T06:14:50.550" v="977"/>
          <ac:spMkLst>
            <pc:docMk/>
            <pc:sldMk cId="0" sldId="272"/>
            <ac:spMk id="57" creationId="{C6E23562-BEAF-436E-A120-6AED1DB84A8E}"/>
          </ac:spMkLst>
        </pc:spChg>
        <pc:spChg chg="mod">
          <ac:chgData name="Lorena Patricia Mora Hernandez" userId="0bca0f10-c886-4055-be5e-c492695e1c7f" providerId="ADAL" clId="{4DFFE293-D7D0-42FC-9035-1B0493D88071}" dt="2022-03-01T02:40:31.712" v="449" actId="20577"/>
          <ac:spMkLst>
            <pc:docMk/>
            <pc:sldMk cId="0" sldId="272"/>
            <ac:spMk id="93" creationId="{00000000-0000-0000-0000-000000000000}"/>
          </ac:spMkLst>
        </pc:spChg>
        <pc:spChg chg="mod">
          <ac:chgData name="Lorena Patricia Mora Hernandez" userId="0bca0f10-c886-4055-be5e-c492695e1c7f" providerId="ADAL" clId="{4DFFE293-D7D0-42FC-9035-1B0493D88071}" dt="2022-03-01T02:38:19.872" v="410" actId="1076"/>
          <ac:spMkLst>
            <pc:docMk/>
            <pc:sldMk cId="0" sldId="272"/>
            <ac:spMk id="105" creationId="{00000000-0000-0000-0000-000000000000}"/>
          </ac:spMkLst>
        </pc:spChg>
        <pc:spChg chg="mod">
          <ac:chgData name="Lorena Patricia Mora Hernandez" userId="0bca0f10-c886-4055-be5e-c492695e1c7f" providerId="ADAL" clId="{4DFFE293-D7D0-42FC-9035-1B0493D88071}" dt="2022-03-01T02:42:14.245" v="551" actId="20577"/>
          <ac:spMkLst>
            <pc:docMk/>
            <pc:sldMk cId="0" sldId="272"/>
            <ac:spMk id="139" creationId="{78133A7D-8F7B-426C-963D-39E8102D206F}"/>
          </ac:spMkLst>
        </pc:spChg>
        <pc:spChg chg="mod">
          <ac:chgData name="Lorena Patricia Mora Hernandez" userId="0bca0f10-c886-4055-be5e-c492695e1c7f" providerId="ADAL" clId="{4DFFE293-D7D0-42FC-9035-1B0493D88071}" dt="2022-03-01T02:15:56.831" v="293" actId="1037"/>
          <ac:spMkLst>
            <pc:docMk/>
            <pc:sldMk cId="0" sldId="272"/>
            <ac:spMk id="152" creationId="{78EC4066-FF7C-4C34-96F2-4D1197318958}"/>
          </ac:spMkLst>
        </pc:spChg>
        <pc:spChg chg="mod">
          <ac:chgData name="Lorena Patricia Mora Hernandez" userId="0bca0f10-c886-4055-be5e-c492695e1c7f" providerId="ADAL" clId="{4DFFE293-D7D0-42FC-9035-1B0493D88071}" dt="2022-03-01T02:40:34.707" v="453" actId="20577"/>
          <ac:spMkLst>
            <pc:docMk/>
            <pc:sldMk cId="0" sldId="272"/>
            <ac:spMk id="159" creationId="{26CE7696-A4F0-45CF-9420-380E5AF59BA1}"/>
          </ac:spMkLst>
        </pc:spChg>
        <pc:spChg chg="mod">
          <ac:chgData name="Lorena Patricia Mora Hernandez" userId="0bca0f10-c886-4055-be5e-c492695e1c7f" providerId="ADAL" clId="{4DFFE293-D7D0-42FC-9035-1B0493D88071}" dt="2022-03-01T02:40:37.821" v="457" actId="20577"/>
          <ac:spMkLst>
            <pc:docMk/>
            <pc:sldMk cId="0" sldId="272"/>
            <ac:spMk id="160" creationId="{F3F9ED43-A21A-48C4-8FD3-26542437330B}"/>
          </ac:spMkLst>
        </pc:spChg>
        <pc:spChg chg="mod">
          <ac:chgData name="Lorena Patricia Mora Hernandez" userId="0bca0f10-c886-4055-be5e-c492695e1c7f" providerId="ADAL" clId="{4DFFE293-D7D0-42FC-9035-1B0493D88071}" dt="2022-03-01T02:40:40.768" v="459" actId="20577"/>
          <ac:spMkLst>
            <pc:docMk/>
            <pc:sldMk cId="0" sldId="272"/>
            <ac:spMk id="161" creationId="{D3762B22-4AAD-41C6-AE45-40B168FA5F8A}"/>
          </ac:spMkLst>
        </pc:spChg>
        <pc:picChg chg="mod">
          <ac:chgData name="Lorena Patricia Mora Hernandez" userId="0bca0f10-c886-4055-be5e-c492695e1c7f" providerId="ADAL" clId="{4DFFE293-D7D0-42FC-9035-1B0493D88071}" dt="2022-03-01T02:37:50.112" v="371" actId="1076"/>
          <ac:picMkLst>
            <pc:docMk/>
            <pc:sldMk cId="0" sldId="272"/>
            <ac:picMk id="83" creationId="{00000000-0000-0000-0000-000000000000}"/>
          </ac:picMkLst>
        </pc:picChg>
      </pc:sldChg>
      <pc:sldChg chg="addSp modSp mod">
        <pc:chgData name="Lorena Patricia Mora Hernandez" userId="0bca0f10-c886-4055-be5e-c492695e1c7f" providerId="ADAL" clId="{4DFFE293-D7D0-42FC-9035-1B0493D88071}" dt="2022-03-19T06:14:57.246" v="979" actId="14100"/>
        <pc:sldMkLst>
          <pc:docMk/>
          <pc:sldMk cId="0" sldId="275"/>
        </pc:sldMkLst>
        <pc:spChg chg="mod">
          <ac:chgData name="Lorena Patricia Mora Hernandez" userId="0bca0f10-c886-4055-be5e-c492695e1c7f" providerId="ADAL" clId="{4DFFE293-D7D0-42FC-9035-1B0493D88071}" dt="2022-03-19T06:14:57.246" v="979" actId="14100"/>
          <ac:spMkLst>
            <pc:docMk/>
            <pc:sldMk cId="0" sldId="275"/>
            <ac:spMk id="3" creationId="{00000000-0000-0000-0000-000000000000}"/>
          </ac:spMkLst>
        </pc:spChg>
        <pc:spChg chg="add mod">
          <ac:chgData name="Lorena Patricia Mora Hernandez" userId="0bca0f10-c886-4055-be5e-c492695e1c7f" providerId="ADAL" clId="{4DFFE293-D7D0-42FC-9035-1B0493D88071}" dt="2022-03-19T06:14:53.145" v="978"/>
          <ac:spMkLst>
            <pc:docMk/>
            <pc:sldMk cId="0" sldId="275"/>
            <ac:spMk id="6" creationId="{E83CA8BE-516F-44A7-9377-8568A5F67153}"/>
          </ac:spMkLst>
        </pc:spChg>
        <pc:spChg chg="add mod">
          <ac:chgData name="Lorena Patricia Mora Hernandez" userId="0bca0f10-c886-4055-be5e-c492695e1c7f" providerId="ADAL" clId="{4DFFE293-D7D0-42FC-9035-1B0493D88071}" dt="2022-03-19T06:14:53.145" v="978"/>
          <ac:spMkLst>
            <pc:docMk/>
            <pc:sldMk cId="0" sldId="275"/>
            <ac:spMk id="7" creationId="{B54B5B9A-E9D0-48F2-86F8-FBD11F790348}"/>
          </ac:spMkLst>
        </pc:spChg>
      </pc:sldChg>
      <pc:sldChg chg="del">
        <pc:chgData name="Lorena Patricia Mora Hernandez" userId="0bca0f10-c886-4055-be5e-c492695e1c7f" providerId="ADAL" clId="{4DFFE293-D7D0-42FC-9035-1B0493D88071}" dt="2022-02-28T22:52:30.895" v="37" actId="47"/>
        <pc:sldMkLst>
          <pc:docMk/>
          <pc:sldMk cId="1381721077" sldId="276"/>
        </pc:sldMkLst>
      </pc:sldChg>
      <pc:sldChg chg="del">
        <pc:chgData name="Lorena Patricia Mora Hernandez" userId="0bca0f10-c886-4055-be5e-c492695e1c7f" providerId="ADAL" clId="{4DFFE293-D7D0-42FC-9035-1B0493D88071}" dt="2022-02-28T22:52:31.682" v="38" actId="47"/>
        <pc:sldMkLst>
          <pc:docMk/>
          <pc:sldMk cId="389595799" sldId="277"/>
        </pc:sldMkLst>
      </pc:sldChg>
      <pc:sldChg chg="del">
        <pc:chgData name="Lorena Patricia Mora Hernandez" userId="0bca0f10-c886-4055-be5e-c492695e1c7f" providerId="ADAL" clId="{4DFFE293-D7D0-42FC-9035-1B0493D88071}" dt="2022-02-28T22:52:32.207" v="39" actId="47"/>
        <pc:sldMkLst>
          <pc:docMk/>
          <pc:sldMk cId="4283155730" sldId="278"/>
        </pc:sldMkLst>
      </pc:sldChg>
      <pc:sldChg chg="del">
        <pc:chgData name="Lorena Patricia Mora Hernandez" userId="0bca0f10-c886-4055-be5e-c492695e1c7f" providerId="ADAL" clId="{4DFFE293-D7D0-42FC-9035-1B0493D88071}" dt="2022-02-28T22:52:32.760" v="40" actId="47"/>
        <pc:sldMkLst>
          <pc:docMk/>
          <pc:sldMk cId="526255248" sldId="279"/>
        </pc:sldMkLst>
      </pc:sldChg>
      <pc:sldChg chg="addSp delSp modSp add del mod">
        <pc:chgData name="Lorena Patricia Mora Hernandez" userId="0bca0f10-c886-4055-be5e-c492695e1c7f" providerId="ADAL" clId="{4DFFE293-D7D0-42FC-9035-1B0493D88071}" dt="2022-03-19T06:15:58.301" v="995" actId="14100"/>
        <pc:sldMkLst>
          <pc:docMk/>
          <pc:sldMk cId="2388912252" sldId="280"/>
        </pc:sldMkLst>
        <pc:spChg chg="add mod">
          <ac:chgData name="Lorena Patricia Mora Hernandez" userId="0bca0f10-c886-4055-be5e-c492695e1c7f" providerId="ADAL" clId="{4DFFE293-D7D0-42FC-9035-1B0493D88071}" dt="2022-03-19T06:15:46.925" v="992" actId="1038"/>
          <ac:spMkLst>
            <pc:docMk/>
            <pc:sldMk cId="2388912252" sldId="280"/>
            <ac:spMk id="9" creationId="{5E504CB4-3BAC-43DE-A7B4-B78E3B3DF24E}"/>
          </ac:spMkLst>
        </pc:spChg>
        <pc:spChg chg="mod">
          <ac:chgData name="Lorena Patricia Mora Hernandez" userId="0bca0f10-c886-4055-be5e-c492695e1c7f" providerId="ADAL" clId="{4DFFE293-D7D0-42FC-9035-1B0493D88071}" dt="2022-03-19T06:15:30.708" v="984" actId="14100"/>
          <ac:spMkLst>
            <pc:docMk/>
            <pc:sldMk cId="2388912252" sldId="280"/>
            <ac:spMk id="11" creationId="{D73609F9-C5FC-45A4-9280-D884C7F56A3C}"/>
          </ac:spMkLst>
        </pc:spChg>
        <pc:spChg chg="add mod">
          <ac:chgData name="Lorena Patricia Mora Hernandez" userId="0bca0f10-c886-4055-be5e-c492695e1c7f" providerId="ADAL" clId="{4DFFE293-D7D0-42FC-9035-1B0493D88071}" dt="2022-03-19T06:15:46.925" v="992" actId="1038"/>
          <ac:spMkLst>
            <pc:docMk/>
            <pc:sldMk cId="2388912252" sldId="280"/>
            <ac:spMk id="12" creationId="{29B7F341-3724-45D0-97D1-C36AAC287C6B}"/>
          </ac:spMkLst>
        </pc:spChg>
        <pc:spChg chg="add mod">
          <ac:chgData name="Lorena Patricia Mora Hernandez" userId="0bca0f10-c886-4055-be5e-c492695e1c7f" providerId="ADAL" clId="{4DFFE293-D7D0-42FC-9035-1B0493D88071}" dt="2022-03-19T06:15:46.925" v="992" actId="1038"/>
          <ac:spMkLst>
            <pc:docMk/>
            <pc:sldMk cId="2388912252" sldId="280"/>
            <ac:spMk id="14" creationId="{315510DB-73C9-40EB-A5E0-908D5352F43E}"/>
          </ac:spMkLst>
        </pc:spChg>
        <pc:spChg chg="add mod">
          <ac:chgData name="Lorena Patricia Mora Hernandez" userId="0bca0f10-c886-4055-be5e-c492695e1c7f" providerId="ADAL" clId="{4DFFE293-D7D0-42FC-9035-1B0493D88071}" dt="2022-03-19T06:15:46.925" v="992" actId="1038"/>
          <ac:spMkLst>
            <pc:docMk/>
            <pc:sldMk cId="2388912252" sldId="280"/>
            <ac:spMk id="16" creationId="{F314404C-E8EB-4F3A-AA6B-FCE1D9EDF3A2}"/>
          </ac:spMkLst>
        </pc:spChg>
        <pc:spChg chg="add mod">
          <ac:chgData name="Lorena Patricia Mora Hernandez" userId="0bca0f10-c886-4055-be5e-c492695e1c7f" providerId="ADAL" clId="{4DFFE293-D7D0-42FC-9035-1B0493D88071}" dt="2022-03-19T06:15:46.925" v="992" actId="1038"/>
          <ac:spMkLst>
            <pc:docMk/>
            <pc:sldMk cId="2388912252" sldId="280"/>
            <ac:spMk id="18" creationId="{6D5CDBA3-AD42-4623-A376-5550FCBBCB95}"/>
          </ac:spMkLst>
        </pc:spChg>
        <pc:spChg chg="add mod">
          <ac:chgData name="Lorena Patricia Mora Hernandez" userId="0bca0f10-c886-4055-be5e-c492695e1c7f" providerId="ADAL" clId="{4DFFE293-D7D0-42FC-9035-1B0493D88071}" dt="2022-03-19T06:15:46.925" v="992" actId="1038"/>
          <ac:spMkLst>
            <pc:docMk/>
            <pc:sldMk cId="2388912252" sldId="280"/>
            <ac:spMk id="20" creationId="{B9ADF38A-D992-45B1-B4B7-A9555A26C500}"/>
          </ac:spMkLst>
        </pc:spChg>
        <pc:spChg chg="add del mod ord">
          <ac:chgData name="Lorena Patricia Mora Hernandez" userId="0bca0f10-c886-4055-be5e-c492695e1c7f" providerId="ADAL" clId="{4DFFE293-D7D0-42FC-9035-1B0493D88071}" dt="2022-03-19T05:52:54.549" v="727" actId="478"/>
          <ac:spMkLst>
            <pc:docMk/>
            <pc:sldMk cId="2388912252" sldId="280"/>
            <ac:spMk id="22" creationId="{662E1E1E-235B-4F03-B325-7D2D34D8A99A}"/>
          </ac:spMkLst>
        </pc:spChg>
        <pc:spChg chg="add mod">
          <ac:chgData name="Lorena Patricia Mora Hernandez" userId="0bca0f10-c886-4055-be5e-c492695e1c7f" providerId="ADAL" clId="{4DFFE293-D7D0-42FC-9035-1B0493D88071}" dt="2022-03-19T06:15:46.925" v="992" actId="1038"/>
          <ac:spMkLst>
            <pc:docMk/>
            <pc:sldMk cId="2388912252" sldId="280"/>
            <ac:spMk id="23" creationId="{F4AAC70A-CBEF-4D19-8FB1-A997DE97BEBE}"/>
          </ac:spMkLst>
        </pc:spChg>
        <pc:spChg chg="add mod">
          <ac:chgData name="Lorena Patricia Mora Hernandez" userId="0bca0f10-c886-4055-be5e-c492695e1c7f" providerId="ADAL" clId="{4DFFE293-D7D0-42FC-9035-1B0493D88071}" dt="2022-03-19T06:12:48.984" v="966"/>
          <ac:spMkLst>
            <pc:docMk/>
            <pc:sldMk cId="2388912252" sldId="280"/>
            <ac:spMk id="26" creationId="{221C59C2-34A2-42A7-A724-E6D29F65275C}"/>
          </ac:spMkLst>
        </pc:spChg>
        <pc:spChg chg="add mod">
          <ac:chgData name="Lorena Patricia Mora Hernandez" userId="0bca0f10-c886-4055-be5e-c492695e1c7f" providerId="ADAL" clId="{4DFFE293-D7D0-42FC-9035-1B0493D88071}" dt="2022-03-19T06:12:48.984" v="966"/>
          <ac:spMkLst>
            <pc:docMk/>
            <pc:sldMk cId="2388912252" sldId="280"/>
            <ac:spMk id="27" creationId="{FE3D17B7-9D81-41B1-8EE9-26D90F51ACA0}"/>
          </ac:spMkLst>
        </pc:spChg>
        <pc:spChg chg="add mod">
          <ac:chgData name="Lorena Patricia Mora Hernandez" userId="0bca0f10-c886-4055-be5e-c492695e1c7f" providerId="ADAL" clId="{4DFFE293-D7D0-42FC-9035-1B0493D88071}" dt="2022-03-19T06:15:58.301" v="995" actId="14100"/>
          <ac:spMkLst>
            <pc:docMk/>
            <pc:sldMk cId="2388912252" sldId="280"/>
            <ac:spMk id="28" creationId="{215E3A82-8301-4045-BF07-3D198BA72293}"/>
          </ac:spMkLst>
        </pc:spChg>
        <pc:picChg chg="mod">
          <ac:chgData name="Lorena Patricia Mora Hernandez" userId="0bca0f10-c886-4055-be5e-c492695e1c7f" providerId="ADAL" clId="{4DFFE293-D7D0-42FC-9035-1B0493D88071}" dt="2022-03-19T06:15:46.925" v="992" actId="1038"/>
          <ac:picMkLst>
            <pc:docMk/>
            <pc:sldMk cId="2388912252" sldId="280"/>
            <ac:picMk id="3" creationId="{91048DB8-6F70-46F0-BD5E-101DA052CA2F}"/>
          </ac:picMkLst>
        </pc:picChg>
        <pc:picChg chg="mod modCrop">
          <ac:chgData name="Lorena Patricia Mora Hernandez" userId="0bca0f10-c886-4055-be5e-c492695e1c7f" providerId="ADAL" clId="{4DFFE293-D7D0-42FC-9035-1B0493D88071}" dt="2022-03-19T06:15:46.925" v="992" actId="1038"/>
          <ac:picMkLst>
            <pc:docMk/>
            <pc:sldMk cId="2388912252" sldId="280"/>
            <ac:picMk id="4" creationId="{5645B481-9FFD-443A-8F3F-A92FAFA4F486}"/>
          </ac:picMkLst>
        </pc:picChg>
        <pc:picChg chg="mod">
          <ac:chgData name="Lorena Patricia Mora Hernandez" userId="0bca0f10-c886-4055-be5e-c492695e1c7f" providerId="ADAL" clId="{4DFFE293-D7D0-42FC-9035-1B0493D88071}" dt="2022-03-19T06:15:46.925" v="992" actId="1038"/>
          <ac:picMkLst>
            <pc:docMk/>
            <pc:sldMk cId="2388912252" sldId="280"/>
            <ac:picMk id="5" creationId="{6225ACE3-ECC2-42EF-8C22-D47191C1CE8B}"/>
          </ac:picMkLst>
        </pc:picChg>
        <pc:picChg chg="mod modCrop">
          <ac:chgData name="Lorena Patricia Mora Hernandez" userId="0bca0f10-c886-4055-be5e-c492695e1c7f" providerId="ADAL" clId="{4DFFE293-D7D0-42FC-9035-1B0493D88071}" dt="2022-03-19T06:15:46.925" v="992" actId="1038"/>
          <ac:picMkLst>
            <pc:docMk/>
            <pc:sldMk cId="2388912252" sldId="280"/>
            <ac:picMk id="6" creationId="{6D962ED6-C217-4D9E-8729-2163069A34AA}"/>
          </ac:picMkLst>
        </pc:picChg>
        <pc:picChg chg="mod">
          <ac:chgData name="Lorena Patricia Mora Hernandez" userId="0bca0f10-c886-4055-be5e-c492695e1c7f" providerId="ADAL" clId="{4DFFE293-D7D0-42FC-9035-1B0493D88071}" dt="2022-03-19T06:15:46.925" v="992" actId="1038"/>
          <ac:picMkLst>
            <pc:docMk/>
            <pc:sldMk cId="2388912252" sldId="280"/>
            <ac:picMk id="8" creationId="{7F5AA9C3-D941-4310-B694-02571511CEA5}"/>
          </ac:picMkLst>
        </pc:picChg>
        <pc:picChg chg="mod">
          <ac:chgData name="Lorena Patricia Mora Hernandez" userId="0bca0f10-c886-4055-be5e-c492695e1c7f" providerId="ADAL" clId="{4DFFE293-D7D0-42FC-9035-1B0493D88071}" dt="2022-03-19T06:15:46.925" v="992" actId="1038"/>
          <ac:picMkLst>
            <pc:docMk/>
            <pc:sldMk cId="2388912252" sldId="280"/>
            <ac:picMk id="10" creationId="{77ACA792-5B82-4BD9-B464-4B57D0353C26}"/>
          </ac:picMkLst>
        </pc:picChg>
        <pc:picChg chg="mod modCrop">
          <ac:chgData name="Lorena Patricia Mora Hernandez" userId="0bca0f10-c886-4055-be5e-c492695e1c7f" providerId="ADAL" clId="{4DFFE293-D7D0-42FC-9035-1B0493D88071}" dt="2022-03-19T06:15:46.925" v="992" actId="1038"/>
          <ac:picMkLst>
            <pc:docMk/>
            <pc:sldMk cId="2388912252" sldId="280"/>
            <ac:picMk id="13" creationId="{9A2E784E-BA57-4D54-B48C-649DA586E6A2}"/>
          </ac:picMkLst>
        </pc:picChg>
        <pc:picChg chg="mod">
          <ac:chgData name="Lorena Patricia Mora Hernandez" userId="0bca0f10-c886-4055-be5e-c492695e1c7f" providerId="ADAL" clId="{4DFFE293-D7D0-42FC-9035-1B0493D88071}" dt="2022-03-19T06:15:46.925" v="992" actId="1038"/>
          <ac:picMkLst>
            <pc:docMk/>
            <pc:sldMk cId="2388912252" sldId="280"/>
            <ac:picMk id="15" creationId="{D63F6D96-5B44-4B6E-9ADF-A529A8B317C6}"/>
          </ac:picMkLst>
        </pc:picChg>
        <pc:picChg chg="mod modCrop">
          <ac:chgData name="Lorena Patricia Mora Hernandez" userId="0bca0f10-c886-4055-be5e-c492695e1c7f" providerId="ADAL" clId="{4DFFE293-D7D0-42FC-9035-1B0493D88071}" dt="2022-03-19T06:15:46.925" v="992" actId="1038"/>
          <ac:picMkLst>
            <pc:docMk/>
            <pc:sldMk cId="2388912252" sldId="280"/>
            <ac:picMk id="17" creationId="{E32FD700-AF2B-43C5-8404-A132B4F28457}"/>
          </ac:picMkLst>
        </pc:picChg>
        <pc:picChg chg="mod">
          <ac:chgData name="Lorena Patricia Mora Hernandez" userId="0bca0f10-c886-4055-be5e-c492695e1c7f" providerId="ADAL" clId="{4DFFE293-D7D0-42FC-9035-1B0493D88071}" dt="2022-03-19T06:15:46.925" v="992" actId="1038"/>
          <ac:picMkLst>
            <pc:docMk/>
            <pc:sldMk cId="2388912252" sldId="280"/>
            <ac:picMk id="19" creationId="{5F29FB18-0CF3-40BB-9BBE-0CA045452C3B}"/>
          </ac:picMkLst>
        </pc:picChg>
        <pc:picChg chg="mod">
          <ac:chgData name="Lorena Patricia Mora Hernandez" userId="0bca0f10-c886-4055-be5e-c492695e1c7f" providerId="ADAL" clId="{4DFFE293-D7D0-42FC-9035-1B0493D88071}" dt="2022-03-19T06:15:46.925" v="992" actId="1038"/>
          <ac:picMkLst>
            <pc:docMk/>
            <pc:sldMk cId="2388912252" sldId="280"/>
            <ac:picMk id="21" creationId="{6849E990-904D-433F-AA99-199F4C56A9D6}"/>
          </ac:picMkLst>
        </pc:picChg>
        <pc:picChg chg="mod modCrop">
          <ac:chgData name="Lorena Patricia Mora Hernandez" userId="0bca0f10-c886-4055-be5e-c492695e1c7f" providerId="ADAL" clId="{4DFFE293-D7D0-42FC-9035-1B0493D88071}" dt="2022-03-19T06:15:46.925" v="992" actId="1038"/>
          <ac:picMkLst>
            <pc:docMk/>
            <pc:sldMk cId="2388912252" sldId="280"/>
            <ac:picMk id="31" creationId="{02C9DA79-510E-45F3-AC19-ED729202D10B}"/>
          </ac:picMkLst>
        </pc:picChg>
        <pc:picChg chg="mod">
          <ac:chgData name="Lorena Patricia Mora Hernandez" userId="0bca0f10-c886-4055-be5e-c492695e1c7f" providerId="ADAL" clId="{4DFFE293-D7D0-42FC-9035-1B0493D88071}" dt="2022-03-19T06:15:46.925" v="992" actId="1038"/>
          <ac:picMkLst>
            <pc:docMk/>
            <pc:sldMk cId="2388912252" sldId="280"/>
            <ac:picMk id="4098" creationId="{815B8691-C54D-413C-89B6-3CCCD6121068}"/>
          </ac:picMkLst>
        </pc:picChg>
        <pc:cxnChg chg="add del mod">
          <ac:chgData name="Lorena Patricia Mora Hernandez" userId="0bca0f10-c886-4055-be5e-c492695e1c7f" providerId="ADAL" clId="{4DFFE293-D7D0-42FC-9035-1B0493D88071}" dt="2022-03-19T05:49:44.120" v="694" actId="478"/>
          <ac:cxnSpMkLst>
            <pc:docMk/>
            <pc:sldMk cId="2388912252" sldId="280"/>
            <ac:cxnSpMk id="7" creationId="{D70DA19F-D5FB-441C-AE25-5473F276C964}"/>
          </ac:cxnSpMkLst>
        </pc:cxnChg>
      </pc:sldChg>
      <pc:sldChg chg="add del">
        <pc:chgData name="Lorena Patricia Mora Hernandez" userId="0bca0f10-c886-4055-be5e-c492695e1c7f" providerId="ADAL" clId="{4DFFE293-D7D0-42FC-9035-1B0493D88071}" dt="2022-03-19T06:14:36.479" v="973"/>
        <pc:sldMkLst>
          <pc:docMk/>
          <pc:sldMk cId="1593624775" sldId="281"/>
        </pc:sldMkLst>
      </pc:sldChg>
      <pc:sldChg chg="addSp delSp modSp add mod">
        <pc:chgData name="Lorena Patricia Mora Hernandez" userId="0bca0f10-c886-4055-be5e-c492695e1c7f" providerId="ADAL" clId="{4DFFE293-D7D0-42FC-9035-1B0493D88071}" dt="2022-03-19T06:27:24.571" v="1207" actId="14100"/>
        <pc:sldMkLst>
          <pc:docMk/>
          <pc:sldMk cId="1852379118" sldId="281"/>
        </pc:sldMkLst>
        <pc:spChg chg="add del">
          <ac:chgData name="Lorena Patricia Mora Hernandez" userId="0bca0f10-c886-4055-be5e-c492695e1c7f" providerId="ADAL" clId="{4DFFE293-D7D0-42FC-9035-1B0493D88071}" dt="2022-03-19T06:25:09.663" v="1125" actId="478"/>
          <ac:spMkLst>
            <pc:docMk/>
            <pc:sldMk cId="1852379118" sldId="281"/>
            <ac:spMk id="1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5"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8"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9"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0" creationId="{00000000-0000-0000-0000-000000000000}"/>
          </ac:spMkLst>
        </pc:spChg>
        <pc:spChg chg="add del mod">
          <ac:chgData name="Lorena Patricia Mora Hernandez" userId="0bca0f10-c886-4055-be5e-c492695e1c7f" providerId="ADAL" clId="{4DFFE293-D7D0-42FC-9035-1B0493D88071}" dt="2022-03-19T06:27:16.372" v="1206" actId="1076"/>
          <ac:spMkLst>
            <pc:docMk/>
            <pc:sldMk cId="1852379118" sldId="281"/>
            <ac:spMk id="31" creationId="{00000000-0000-0000-0000-000000000000}"/>
          </ac:spMkLst>
        </pc:spChg>
        <pc:spChg chg="mod">
          <ac:chgData name="Lorena Patricia Mora Hernandez" userId="0bca0f10-c886-4055-be5e-c492695e1c7f" providerId="ADAL" clId="{4DFFE293-D7D0-42FC-9035-1B0493D88071}" dt="2022-03-19T06:25:29.322" v="1143" actId="20577"/>
          <ac:spMkLst>
            <pc:docMk/>
            <pc:sldMk cId="1852379118" sldId="281"/>
            <ac:spMk id="33" creationId="{3D82FC84-1763-4896-9BC9-A6F976708DB5}"/>
          </ac:spMkLst>
        </pc:spChg>
        <pc:spChg chg="add del">
          <ac:chgData name="Lorena Patricia Mora Hernandez" userId="0bca0f10-c886-4055-be5e-c492695e1c7f" providerId="ADAL" clId="{4DFFE293-D7D0-42FC-9035-1B0493D88071}" dt="2022-03-19T06:25:09.663" v="1125" actId="478"/>
          <ac:spMkLst>
            <pc:docMk/>
            <pc:sldMk cId="1852379118" sldId="281"/>
            <ac:spMk id="3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5" creationId="{D14D75D7-B49B-4738-A01E-F0AB7C7F2183}"/>
          </ac:spMkLst>
        </pc:spChg>
        <pc:spChg chg="add del">
          <ac:chgData name="Lorena Patricia Mora Hernandez" userId="0bca0f10-c886-4055-be5e-c492695e1c7f" providerId="ADAL" clId="{4DFFE293-D7D0-42FC-9035-1B0493D88071}" dt="2022-03-19T06:25:09.663" v="1125" actId="478"/>
          <ac:spMkLst>
            <pc:docMk/>
            <pc:sldMk cId="1852379118" sldId="281"/>
            <ac:spMk id="36" creationId="{75C62E80-0A4C-425B-BB77-7823DCDFCE43}"/>
          </ac:spMkLst>
        </pc:spChg>
        <pc:spChg chg="mod">
          <ac:chgData name="Lorena Patricia Mora Hernandez" userId="0bca0f10-c886-4055-be5e-c492695e1c7f" providerId="ADAL" clId="{4DFFE293-D7D0-42FC-9035-1B0493D88071}" dt="2022-03-19T06:26:40.467" v="1194" actId="14100"/>
          <ac:spMkLst>
            <pc:docMk/>
            <pc:sldMk cId="1852379118" sldId="281"/>
            <ac:spMk id="38" creationId="{2FA13B1E-6E4F-4FCB-B936-0E771AB10DC3}"/>
          </ac:spMkLst>
        </pc:spChg>
        <pc:spChg chg="ord">
          <ac:chgData name="Lorena Patricia Mora Hernandez" userId="0bca0f10-c886-4055-be5e-c492695e1c7f" providerId="ADAL" clId="{4DFFE293-D7D0-42FC-9035-1B0493D88071}" dt="2022-03-19T06:26:31.826" v="1193" actId="166"/>
          <ac:spMkLst>
            <pc:docMk/>
            <pc:sldMk cId="1852379118" sldId="281"/>
            <ac:spMk id="39" creationId="{D806B42C-3D86-4ED2-A1FD-231A2C3B38F8}"/>
          </ac:spMkLst>
        </pc:spChg>
        <pc:spChg chg="add mod">
          <ac:chgData name="Lorena Patricia Mora Hernandez" userId="0bca0f10-c886-4055-be5e-c492695e1c7f" providerId="ADAL" clId="{4DFFE293-D7D0-42FC-9035-1B0493D88071}" dt="2022-03-19T06:27:24.571" v="1207" actId="14100"/>
          <ac:spMkLst>
            <pc:docMk/>
            <pc:sldMk cId="1852379118" sldId="281"/>
            <ac:spMk id="40" creationId="{4D82204D-C487-415D-B783-4DFBD946D924}"/>
          </ac:spMkLst>
        </pc:spChg>
        <pc:grpChg chg="add del">
          <ac:chgData name="Lorena Patricia Mora Hernandez" userId="0bca0f10-c886-4055-be5e-c492695e1c7f" providerId="ADAL" clId="{4DFFE293-D7D0-42FC-9035-1B0493D88071}" dt="2022-03-19T06:25:09.663" v="1125" actId="478"/>
          <ac:grpSpMkLst>
            <pc:docMk/>
            <pc:sldMk cId="1852379118" sldId="281"/>
            <ac:grpSpMk id="2"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5"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8"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11" creationId="{00000000-0000-0000-0000-000000000000}"/>
          </ac:grpSpMkLst>
        </pc:grpChg>
        <pc:grpChg chg="add del mod">
          <ac:chgData name="Lorena Patricia Mora Hernandez" userId="0bca0f10-c886-4055-be5e-c492695e1c7f" providerId="ADAL" clId="{4DFFE293-D7D0-42FC-9035-1B0493D88071}" dt="2022-03-19T06:27:12.751" v="1205" actId="478"/>
          <ac:grpSpMkLst>
            <pc:docMk/>
            <pc:sldMk cId="1852379118" sldId="281"/>
            <ac:grpSpMk id="24" creationId="{00000000-0000-0000-0000-000000000000}"/>
          </ac:grpSpMkLst>
        </pc:grpChg>
        <pc:picChg chg="add del">
          <ac:chgData name="Lorena Patricia Mora Hernandez" userId="0bca0f10-c886-4055-be5e-c492695e1c7f" providerId="ADAL" clId="{4DFFE293-D7D0-42FC-9035-1B0493D88071}" dt="2022-03-19T06:25:17.943" v="1127" actId="478"/>
          <ac:picMkLst>
            <pc:docMk/>
            <pc:sldMk cId="1852379118" sldId="281"/>
            <ac:picMk id="4"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7"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10" creationId="{00000000-0000-0000-0000-000000000000}"/>
          </ac:picMkLst>
        </pc:picChg>
        <pc:picChg chg="add del">
          <ac:chgData name="Lorena Patricia Mora Hernandez" userId="0bca0f10-c886-4055-be5e-c492695e1c7f" providerId="ADAL" clId="{4DFFE293-D7D0-42FC-9035-1B0493D88071}" dt="2022-03-19T06:25:11.915" v="1126" actId="478"/>
          <ac:picMkLst>
            <pc:docMk/>
            <pc:sldMk cId="1852379118" sldId="281"/>
            <ac:picMk id="13" creationId="{00000000-0000-0000-0000-000000000000}"/>
          </ac:picMkLst>
        </pc:picChg>
        <pc:picChg chg="add del">
          <ac:chgData name="Lorena Patricia Mora Hernandez" userId="0bca0f10-c886-4055-be5e-c492695e1c7f" providerId="ADAL" clId="{4DFFE293-D7D0-42FC-9035-1B0493D88071}" dt="2022-03-19T06:25:09.663" v="1125" actId="478"/>
          <ac:picMkLst>
            <pc:docMk/>
            <pc:sldMk cId="1852379118" sldId="281"/>
            <ac:picMk id="2050" creationId="{46BB8819-E11F-4442-96F7-F599789503FC}"/>
          </ac:picMkLst>
        </pc:picChg>
        <pc:picChg chg="add del">
          <ac:chgData name="Lorena Patricia Mora Hernandez" userId="0bca0f10-c886-4055-be5e-c492695e1c7f" providerId="ADAL" clId="{4DFFE293-D7D0-42FC-9035-1B0493D88071}" dt="2022-03-19T06:25:09.663" v="1125" actId="478"/>
          <ac:picMkLst>
            <pc:docMk/>
            <pc:sldMk cId="1852379118" sldId="281"/>
            <ac:picMk id="2052" creationId="{E56E0BFD-17D4-48EA-A126-F6AB81D04FC9}"/>
          </ac:picMkLst>
        </pc:picChg>
        <pc:picChg chg="add del">
          <ac:chgData name="Lorena Patricia Mora Hernandez" userId="0bca0f10-c886-4055-be5e-c492695e1c7f" providerId="ADAL" clId="{4DFFE293-D7D0-42FC-9035-1B0493D88071}" dt="2022-03-19T06:25:09.663" v="1125" actId="478"/>
          <ac:picMkLst>
            <pc:docMk/>
            <pc:sldMk cId="1852379118" sldId="281"/>
            <ac:picMk id="2054" creationId="{7408AD2C-F8A6-42A0-87BD-BE11CE4340AF}"/>
          </ac:picMkLst>
        </pc:picChg>
        <pc:picChg chg="add del">
          <ac:chgData name="Lorena Patricia Mora Hernandez" userId="0bca0f10-c886-4055-be5e-c492695e1c7f" providerId="ADAL" clId="{4DFFE293-D7D0-42FC-9035-1B0493D88071}" dt="2022-03-19T06:25:09.663" v="1125" actId="478"/>
          <ac:picMkLst>
            <pc:docMk/>
            <pc:sldMk cId="1852379118" sldId="281"/>
            <ac:picMk id="2056" creationId="{1D32DCA7-EAC9-4CA5-ADC0-D7E235FD0334}"/>
          </ac:picMkLst>
        </pc:picChg>
        <pc:cxnChg chg="add del mod">
          <ac:chgData name="Lorena Patricia Mora Hernandez" userId="0bca0f10-c886-4055-be5e-c492695e1c7f" providerId="ADAL" clId="{4DFFE293-D7D0-42FC-9035-1B0493D88071}" dt="2022-03-19T06:27:06.062" v="1202" actId="1035"/>
          <ac:cxnSpMkLst>
            <pc:docMk/>
            <pc:sldMk cId="1852379118" sldId="281"/>
            <ac:cxnSpMk id="19" creationId="{F2A83B75-BF85-498D-AB66-5D317E9F940E}"/>
          </ac:cxnSpMkLst>
        </pc:cxnChg>
      </pc:sldChg>
      <pc:sldChg chg="addSp delSp modSp add mod">
        <pc:chgData name="Lorena Patricia Mora Hernandez" userId="0bca0f10-c886-4055-be5e-c492695e1c7f" providerId="ADAL" clId="{4DFFE293-D7D0-42FC-9035-1B0493D88071}" dt="2022-03-19T06:32:41.580" v="1222" actId="14100"/>
        <pc:sldMkLst>
          <pc:docMk/>
          <pc:sldMk cId="471652436" sldId="282"/>
        </pc:sldMkLst>
        <pc:spChg chg="del">
          <ac:chgData name="Lorena Patricia Mora Hernandez" userId="0bca0f10-c886-4055-be5e-c492695e1c7f" providerId="ADAL" clId="{4DFFE293-D7D0-42FC-9035-1B0493D88071}" dt="2022-03-19T06:32:25.776" v="1219" actId="478"/>
          <ac:spMkLst>
            <pc:docMk/>
            <pc:sldMk cId="471652436" sldId="282"/>
            <ac:spMk id="31" creationId="{00000000-0000-0000-0000-000000000000}"/>
          </ac:spMkLst>
        </pc:spChg>
        <pc:spChg chg="del">
          <ac:chgData name="Lorena Patricia Mora Hernandez" userId="0bca0f10-c886-4055-be5e-c492695e1c7f" providerId="ADAL" clId="{4DFFE293-D7D0-42FC-9035-1B0493D88071}" dt="2022-03-19T06:32:22.849" v="1218" actId="478"/>
          <ac:spMkLst>
            <pc:docMk/>
            <pc:sldMk cId="471652436" sldId="282"/>
            <ac:spMk id="33" creationId="{3D82FC84-1763-4896-9BC9-A6F976708DB5}"/>
          </ac:spMkLst>
        </pc:spChg>
        <pc:spChg chg="mod">
          <ac:chgData name="Lorena Patricia Mora Hernandez" userId="0bca0f10-c886-4055-be5e-c492695e1c7f" providerId="ADAL" clId="{4DFFE293-D7D0-42FC-9035-1B0493D88071}" dt="2022-03-19T06:32:41.580" v="1222" actId="14100"/>
          <ac:spMkLst>
            <pc:docMk/>
            <pc:sldMk cId="471652436" sldId="282"/>
            <ac:spMk id="38" creationId="{2FA13B1E-6E4F-4FCB-B936-0E771AB10DC3}"/>
          </ac:spMkLst>
        </pc:spChg>
        <pc:spChg chg="del">
          <ac:chgData name="Lorena Patricia Mora Hernandez" userId="0bca0f10-c886-4055-be5e-c492695e1c7f" providerId="ADAL" clId="{4DFFE293-D7D0-42FC-9035-1B0493D88071}" dt="2022-03-19T06:31:35.840" v="1211" actId="478"/>
          <ac:spMkLst>
            <pc:docMk/>
            <pc:sldMk cId="471652436" sldId="282"/>
            <ac:spMk id="40" creationId="{4D82204D-C487-415D-B783-4DFBD946D924}"/>
          </ac:spMkLst>
        </pc:spChg>
        <pc:picChg chg="add mod">
          <ac:chgData name="Lorena Patricia Mora Hernandez" userId="0bca0f10-c886-4055-be5e-c492695e1c7f" providerId="ADAL" clId="{4DFFE293-D7D0-42FC-9035-1B0493D88071}" dt="2022-03-19T06:32:32.646" v="1221" actId="1076"/>
          <ac:picMkLst>
            <pc:docMk/>
            <pc:sldMk cId="471652436" sldId="282"/>
            <ac:picMk id="3" creationId="{2211EA9E-DC1E-45EA-BBC0-F5C30295296B}"/>
          </ac:picMkLst>
        </pc:picChg>
        <pc:cxnChg chg="del">
          <ac:chgData name="Lorena Patricia Mora Hernandez" userId="0bca0f10-c886-4055-be5e-c492695e1c7f" providerId="ADAL" clId="{4DFFE293-D7D0-42FC-9035-1B0493D88071}" dt="2022-03-19T06:32:27.483" v="1220" actId="478"/>
          <ac:cxnSpMkLst>
            <pc:docMk/>
            <pc:sldMk cId="471652436" sldId="282"/>
            <ac:cxnSpMk id="19" creationId="{F2A83B75-BF85-498D-AB66-5D317E9F940E}"/>
          </ac:cxnSpMkLst>
        </pc:cxnChg>
      </pc:sldChg>
      <pc:sldChg chg="add del">
        <pc:chgData name="Lorena Patricia Mora Hernandez" userId="0bca0f10-c886-4055-be5e-c492695e1c7f" providerId="ADAL" clId="{4DFFE293-D7D0-42FC-9035-1B0493D88071}" dt="2022-03-19T06:31:38.015" v="1213"/>
        <pc:sldMkLst>
          <pc:docMk/>
          <pc:sldMk cId="389239905" sldId="283"/>
        </pc:sldMkLst>
      </pc:sldChg>
      <pc:sldChg chg="addSp delSp modSp add mod">
        <pc:chgData name="Lorena Patricia Mora Hernandez" userId="0bca0f10-c886-4055-be5e-c492695e1c7f" providerId="ADAL" clId="{4DFFE293-D7D0-42FC-9035-1B0493D88071}" dt="2022-03-19T06:33:54.698" v="1228" actId="1076"/>
        <pc:sldMkLst>
          <pc:docMk/>
          <pc:sldMk cId="727360769" sldId="283"/>
        </pc:sldMkLst>
        <pc:picChg chg="del">
          <ac:chgData name="Lorena Patricia Mora Hernandez" userId="0bca0f10-c886-4055-be5e-c492695e1c7f" providerId="ADAL" clId="{4DFFE293-D7D0-42FC-9035-1B0493D88071}" dt="2022-03-19T06:33:33.997" v="1225" actId="478"/>
          <ac:picMkLst>
            <pc:docMk/>
            <pc:sldMk cId="727360769" sldId="283"/>
            <ac:picMk id="3" creationId="{2211EA9E-DC1E-45EA-BBC0-F5C30295296B}"/>
          </ac:picMkLst>
        </pc:picChg>
        <pc:picChg chg="add mod">
          <ac:chgData name="Lorena Patricia Mora Hernandez" userId="0bca0f10-c886-4055-be5e-c492695e1c7f" providerId="ADAL" clId="{4DFFE293-D7D0-42FC-9035-1B0493D88071}" dt="2022-03-19T06:33:54.698" v="1228" actId="1076"/>
          <ac:picMkLst>
            <pc:docMk/>
            <pc:sldMk cId="727360769" sldId="283"/>
            <ac:picMk id="4" creationId="{3597900A-34DC-468F-80C8-3B0B5F7AD666}"/>
          </ac:picMkLst>
        </pc:picChg>
      </pc:sldChg>
      <pc:sldChg chg="addSp delSp modSp add mod ord">
        <pc:chgData name="Lorena Patricia Mora Hernandez" userId="0bca0f10-c886-4055-be5e-c492695e1c7f" providerId="ADAL" clId="{4DFFE293-D7D0-42FC-9035-1B0493D88071}" dt="2022-03-19T14:14:21.359" v="2245" actId="1076"/>
        <pc:sldMkLst>
          <pc:docMk/>
          <pc:sldMk cId="3114139667" sldId="284"/>
        </pc:sldMkLst>
        <pc:picChg chg="del">
          <ac:chgData name="Lorena Patricia Mora Hernandez" userId="0bca0f10-c886-4055-be5e-c492695e1c7f" providerId="ADAL" clId="{4DFFE293-D7D0-42FC-9035-1B0493D88071}" dt="2022-03-19T06:40:32.412" v="1229" actId="478"/>
          <ac:picMkLst>
            <pc:docMk/>
            <pc:sldMk cId="3114139667" sldId="284"/>
            <ac:picMk id="3" creationId="{2211EA9E-DC1E-45EA-BBC0-F5C30295296B}"/>
          </ac:picMkLst>
        </pc:picChg>
        <pc:picChg chg="add mod">
          <ac:chgData name="Lorena Patricia Mora Hernandez" userId="0bca0f10-c886-4055-be5e-c492695e1c7f" providerId="ADAL" clId="{4DFFE293-D7D0-42FC-9035-1B0493D88071}" dt="2022-03-19T14:14:21.359" v="2245" actId="1076"/>
          <ac:picMkLst>
            <pc:docMk/>
            <pc:sldMk cId="3114139667" sldId="284"/>
            <ac:picMk id="4" creationId="{E8C3C1A9-5AAC-4989-A8FA-70AA38A16449}"/>
          </ac:picMkLst>
        </pc:picChg>
      </pc:sldChg>
      <pc:sldChg chg="addSp delSp modSp add del mod ord">
        <pc:chgData name="Lorena Patricia Mora Hernandez" userId="0bca0f10-c886-4055-be5e-c492695e1c7f" providerId="ADAL" clId="{4DFFE293-D7D0-42FC-9035-1B0493D88071}" dt="2022-03-20T05:40:26.021" v="2372" actId="47"/>
        <pc:sldMkLst>
          <pc:docMk/>
          <pc:sldMk cId="3344584494" sldId="285"/>
        </pc:sldMkLst>
        <pc:spChg chg="del">
          <ac:chgData name="Lorena Patricia Mora Hernandez" userId="0bca0f10-c886-4055-be5e-c492695e1c7f" providerId="ADAL" clId="{4DFFE293-D7D0-42FC-9035-1B0493D88071}" dt="2022-03-19T06:41:41.009" v="1237" actId="478"/>
          <ac:spMkLst>
            <pc:docMk/>
            <pc:sldMk cId="3344584494" sldId="285"/>
            <ac:spMk id="6"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8"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0"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2"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4" creationId="{00000000-0000-0000-0000-000000000000}"/>
          </ac:spMkLst>
        </pc:spChg>
        <pc:spChg chg="del mod">
          <ac:chgData name="Lorena Patricia Mora Hernandez" userId="0bca0f10-c886-4055-be5e-c492695e1c7f" providerId="ADAL" clId="{4DFFE293-D7D0-42FC-9035-1B0493D88071}" dt="2022-03-19T06:49:06.176" v="1381" actId="478"/>
          <ac:spMkLst>
            <pc:docMk/>
            <pc:sldMk cId="3344584494" sldId="285"/>
            <ac:spMk id="15" creationId="{00000000-0000-0000-0000-000000000000}"/>
          </ac:spMkLst>
        </pc:spChg>
        <pc:spChg chg="mod">
          <ac:chgData name="Lorena Patricia Mora Hernandez" userId="0bca0f10-c886-4055-be5e-c492695e1c7f" providerId="ADAL" clId="{4DFFE293-D7D0-42FC-9035-1B0493D88071}" dt="2022-03-20T05:39:10.979" v="2356" actId="21"/>
          <ac:spMkLst>
            <pc:docMk/>
            <pc:sldMk cId="3344584494" sldId="285"/>
            <ac:spMk id="17" creationId="{00000000-0000-0000-0000-000000000000}"/>
          </ac:spMkLst>
        </pc:spChg>
        <pc:spChg chg="add mod">
          <ac:chgData name="Lorena Patricia Mora Hernandez" userId="0bca0f10-c886-4055-be5e-c492695e1c7f" providerId="ADAL" clId="{4DFFE293-D7D0-42FC-9035-1B0493D88071}" dt="2022-03-20T05:39:40.391" v="2362"/>
          <ac:spMkLst>
            <pc:docMk/>
            <pc:sldMk cId="3344584494" sldId="285"/>
            <ac:spMk id="18" creationId="{D16D6092-DD23-42DA-8622-A461B59793AB}"/>
          </ac:spMkLst>
        </pc:spChg>
        <pc:spChg chg="mod">
          <ac:chgData name="Lorena Patricia Mora Hernandez" userId="0bca0f10-c886-4055-be5e-c492695e1c7f" providerId="ADAL" clId="{4DFFE293-D7D0-42FC-9035-1B0493D88071}" dt="2022-03-20T05:39:22.007" v="2359" actId="21"/>
          <ac:spMkLst>
            <pc:docMk/>
            <pc:sldMk cId="3344584494" sldId="285"/>
            <ac:spMk id="19" creationId="{00000000-0000-0000-0000-000000000000}"/>
          </ac:spMkLst>
        </pc:spChg>
        <pc:spChg chg="del mod">
          <ac:chgData name="Lorena Patricia Mora Hernandez" userId="0bca0f10-c886-4055-be5e-c492695e1c7f" providerId="ADAL" clId="{4DFFE293-D7D0-42FC-9035-1B0493D88071}" dt="2022-03-19T06:56:40.964" v="1452" actId="478"/>
          <ac:spMkLst>
            <pc:docMk/>
            <pc:sldMk cId="3344584494" sldId="285"/>
            <ac:spMk id="21" creationId="{00000000-0000-0000-0000-000000000000}"/>
          </ac:spMkLst>
        </pc:spChg>
        <pc:spChg chg="del mod">
          <ac:chgData name="Lorena Patricia Mora Hernandez" userId="0bca0f10-c886-4055-be5e-c492695e1c7f" providerId="ADAL" clId="{4DFFE293-D7D0-42FC-9035-1B0493D88071}" dt="2022-03-19T06:42:38.065" v="1263" actId="478"/>
          <ac:spMkLst>
            <pc:docMk/>
            <pc:sldMk cId="3344584494" sldId="285"/>
            <ac:spMk id="23" creationId="{00000000-0000-0000-0000-000000000000}"/>
          </ac:spMkLst>
        </pc:spChg>
        <pc:spChg chg="del">
          <ac:chgData name="Lorena Patricia Mora Hernandez" userId="0bca0f10-c886-4055-be5e-c492695e1c7f" providerId="ADAL" clId="{4DFFE293-D7D0-42FC-9035-1B0493D88071}" dt="2022-03-19T06:41:43.165" v="1241" actId="478"/>
          <ac:spMkLst>
            <pc:docMk/>
            <pc:sldMk cId="3344584494" sldId="285"/>
            <ac:spMk id="24" creationId="{00000000-0000-0000-0000-000000000000}"/>
          </ac:spMkLst>
        </pc:spChg>
        <pc:spChg chg="del">
          <ac:chgData name="Lorena Patricia Mora Hernandez" userId="0bca0f10-c886-4055-be5e-c492695e1c7f" providerId="ADAL" clId="{4DFFE293-D7D0-42FC-9035-1B0493D88071}" dt="2022-03-19T06:41:42.341" v="1239" actId="478"/>
          <ac:spMkLst>
            <pc:docMk/>
            <pc:sldMk cId="3344584494" sldId="285"/>
            <ac:spMk id="25" creationId="{00000000-0000-0000-0000-000000000000}"/>
          </ac:spMkLst>
        </pc:spChg>
        <pc:spChg chg="del">
          <ac:chgData name="Lorena Patricia Mora Hernandez" userId="0bca0f10-c886-4055-be5e-c492695e1c7f" providerId="ADAL" clId="{4DFFE293-D7D0-42FC-9035-1B0493D88071}" dt="2022-03-19T06:41:42.752" v="1240" actId="478"/>
          <ac:spMkLst>
            <pc:docMk/>
            <pc:sldMk cId="3344584494" sldId="285"/>
            <ac:spMk id="29"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2"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5"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41" creationId="{00000000-0000-0000-0000-000000000000}"/>
          </ac:spMkLst>
        </pc:spChg>
        <pc:spChg chg="del">
          <ac:chgData name="Lorena Patricia Mora Hernandez" userId="0bca0f10-c886-4055-be5e-c492695e1c7f" providerId="ADAL" clId="{4DFFE293-D7D0-42FC-9035-1B0493D88071}" dt="2022-03-19T06:41:43.635" v="1242" actId="478"/>
          <ac:spMkLst>
            <pc:docMk/>
            <pc:sldMk cId="3344584494" sldId="285"/>
            <ac:spMk id="50" creationId="{888A2DA0-3A04-47BD-948F-A96218308AEE}"/>
          </ac:spMkLst>
        </pc:spChg>
        <pc:spChg chg="del mod">
          <ac:chgData name="Lorena Patricia Mora Hernandez" userId="0bca0f10-c886-4055-be5e-c492695e1c7f" providerId="ADAL" clId="{4DFFE293-D7D0-42FC-9035-1B0493D88071}" dt="2022-03-19T06:41:47.739" v="1245" actId="478"/>
          <ac:spMkLst>
            <pc:docMk/>
            <pc:sldMk cId="3344584494" sldId="285"/>
            <ac:spMk id="56" creationId="{43DDC09B-774B-4B48-808C-003A23D8A5F8}"/>
          </ac:spMkLst>
        </pc:spChg>
        <pc:spChg chg="del">
          <ac:chgData name="Lorena Patricia Mora Hernandez" userId="0bca0f10-c886-4055-be5e-c492695e1c7f" providerId="ADAL" clId="{4DFFE293-D7D0-42FC-9035-1B0493D88071}" dt="2022-03-19T06:41:41.009" v="1237" actId="478"/>
          <ac:spMkLst>
            <pc:docMk/>
            <pc:sldMk cId="3344584494" sldId="285"/>
            <ac:spMk id="57" creationId="{D28135D5-9422-4529-845A-B6DEF7FFC469}"/>
          </ac:spMkLst>
        </pc:spChg>
        <pc:spChg chg="del">
          <ac:chgData name="Lorena Patricia Mora Hernandez" userId="0bca0f10-c886-4055-be5e-c492695e1c7f" providerId="ADAL" clId="{4DFFE293-D7D0-42FC-9035-1B0493D88071}" dt="2022-03-19T06:41:41.891" v="1238" actId="478"/>
          <ac:spMkLst>
            <pc:docMk/>
            <pc:sldMk cId="3344584494" sldId="285"/>
            <ac:spMk id="58" creationId="{205B43BB-6D38-4330-B70B-F9356BB001AD}"/>
          </ac:spMkLst>
        </pc:spChg>
        <pc:spChg chg="del">
          <ac:chgData name="Lorena Patricia Mora Hernandez" userId="0bca0f10-c886-4055-be5e-c492695e1c7f" providerId="ADAL" clId="{4DFFE293-D7D0-42FC-9035-1B0493D88071}" dt="2022-03-19T06:41:41.009" v="1237" actId="478"/>
          <ac:spMkLst>
            <pc:docMk/>
            <pc:sldMk cId="3344584494" sldId="285"/>
            <ac:spMk id="59" creationId="{144C8771-EC1C-417E-96C0-BDAC3C1BD9FA}"/>
          </ac:spMkLst>
        </pc:spChg>
        <pc:spChg chg="del">
          <ac:chgData name="Lorena Patricia Mora Hernandez" userId="0bca0f10-c886-4055-be5e-c492695e1c7f" providerId="ADAL" clId="{4DFFE293-D7D0-42FC-9035-1B0493D88071}" dt="2022-03-19T06:41:41.009" v="1237" actId="478"/>
          <ac:spMkLst>
            <pc:docMk/>
            <pc:sldMk cId="3344584494" sldId="285"/>
            <ac:spMk id="63" creationId="{B1686FC0-B1DB-4E84-A192-814997A220E1}"/>
          </ac:spMkLst>
        </pc:spChg>
        <pc:spChg chg="add del mod">
          <ac:chgData name="Lorena Patricia Mora Hernandez" userId="0bca0f10-c886-4055-be5e-c492695e1c7f" providerId="ADAL" clId="{4DFFE293-D7D0-42FC-9035-1B0493D88071}" dt="2022-03-19T07:01:17.989" v="1697" actId="478"/>
          <ac:spMkLst>
            <pc:docMk/>
            <pc:sldMk cId="3344584494" sldId="285"/>
            <ac:spMk id="64" creationId="{C478A28E-5E33-4932-813B-325ADA471757}"/>
          </ac:spMkLst>
        </pc:spChg>
        <pc:spChg chg="add mod">
          <ac:chgData name="Lorena Patricia Mora Hernandez" userId="0bca0f10-c886-4055-be5e-c492695e1c7f" providerId="ADAL" clId="{4DFFE293-D7D0-42FC-9035-1B0493D88071}" dt="2022-03-19T07:01:33.105" v="1700" actId="122"/>
          <ac:spMkLst>
            <pc:docMk/>
            <pc:sldMk cId="3344584494" sldId="285"/>
            <ac:spMk id="65" creationId="{D45EFB5B-4FD2-4043-897E-3400BA174AA4}"/>
          </ac:spMkLst>
        </pc:spChg>
        <pc:spChg chg="del">
          <ac:chgData name="Lorena Patricia Mora Hernandez" userId="0bca0f10-c886-4055-be5e-c492695e1c7f" providerId="ADAL" clId="{4DFFE293-D7D0-42FC-9035-1B0493D88071}" dt="2022-03-19T06:41:41.009" v="1237" actId="478"/>
          <ac:spMkLst>
            <pc:docMk/>
            <pc:sldMk cId="3344584494" sldId="285"/>
            <ac:spMk id="66" creationId="{F053F03A-6276-4660-8CFA-CC52330FBCA3}"/>
          </ac:spMkLst>
        </pc:spChg>
        <pc:spChg chg="add del mod">
          <ac:chgData name="Lorena Patricia Mora Hernandez" userId="0bca0f10-c886-4055-be5e-c492695e1c7f" providerId="ADAL" clId="{4DFFE293-D7D0-42FC-9035-1B0493D88071}" dt="2022-03-20T05:39:44.060" v="2365"/>
          <ac:spMkLst>
            <pc:docMk/>
            <pc:sldMk cId="3344584494" sldId="285"/>
            <ac:spMk id="68" creationId="{11850DB0-6FA2-43D7-9602-2C03D7A3EB84}"/>
          </ac:spMkLst>
        </pc:spChg>
        <pc:spChg chg="del">
          <ac:chgData name="Lorena Patricia Mora Hernandez" userId="0bca0f10-c886-4055-be5e-c492695e1c7f" providerId="ADAL" clId="{4DFFE293-D7D0-42FC-9035-1B0493D88071}" dt="2022-03-19T06:41:41.009" v="1237" actId="478"/>
          <ac:spMkLst>
            <pc:docMk/>
            <pc:sldMk cId="3344584494" sldId="285"/>
            <ac:spMk id="69" creationId="{8095302E-7A75-49DD-A0DF-1BA16CC0CF47}"/>
          </ac:spMkLst>
        </pc:spChg>
        <pc:spChg chg="del">
          <ac:chgData name="Lorena Patricia Mora Hernandez" userId="0bca0f10-c886-4055-be5e-c492695e1c7f" providerId="ADAL" clId="{4DFFE293-D7D0-42FC-9035-1B0493D88071}" dt="2022-03-19T06:41:41.009" v="1237" actId="478"/>
          <ac:spMkLst>
            <pc:docMk/>
            <pc:sldMk cId="3344584494" sldId="285"/>
            <ac:spMk id="75" creationId="{A2337A28-3AD9-4748-84B3-B422AA6753E3}"/>
          </ac:spMkLst>
        </pc:spChg>
        <pc:grpChg chg="del">
          <ac:chgData name="Lorena Patricia Mora Hernandez" userId="0bca0f10-c886-4055-be5e-c492695e1c7f" providerId="ADAL" clId="{4DFFE293-D7D0-42FC-9035-1B0493D88071}" dt="2022-03-19T06:41:41.009" v="1237" actId="478"/>
          <ac:grpSpMkLst>
            <pc:docMk/>
            <pc:sldMk cId="3344584494" sldId="285"/>
            <ac:grpSpMk id="2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3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42" creationId="{00000000-0000-0000-0000-000000000000}"/>
          </ac:grpSpMkLst>
        </pc:grpChg>
        <pc:grpChg chg="del mod">
          <ac:chgData name="Lorena Patricia Mora Hernandez" userId="0bca0f10-c886-4055-be5e-c492695e1c7f" providerId="ADAL" clId="{4DFFE293-D7D0-42FC-9035-1B0493D88071}" dt="2022-03-20T05:39:44.058" v="2363" actId="478"/>
          <ac:grpSpMkLst>
            <pc:docMk/>
            <pc:sldMk cId="3344584494" sldId="285"/>
            <ac:grpSpMk id="49" creationId="{83769EBF-9E37-4E8E-8987-F3368F3A0A47}"/>
          </ac:grpSpMkLst>
        </pc:grpChg>
        <pc:grpChg chg="del">
          <ac:chgData name="Lorena Patricia Mora Hernandez" userId="0bca0f10-c886-4055-be5e-c492695e1c7f" providerId="ADAL" clId="{4DFFE293-D7D0-42FC-9035-1B0493D88071}" dt="2022-03-19T06:41:44.718" v="1243" actId="478"/>
          <ac:grpSpMkLst>
            <pc:docMk/>
            <pc:sldMk cId="3344584494" sldId="285"/>
            <ac:grpSpMk id="51" creationId="{E27B0AE9-083D-4850-BBC2-052F7D87A841}"/>
          </ac:grpSpMkLst>
        </pc:grpChg>
        <pc:grpChg chg="del">
          <ac:chgData name="Lorena Patricia Mora Hernandez" userId="0bca0f10-c886-4055-be5e-c492695e1c7f" providerId="ADAL" clId="{4DFFE293-D7D0-42FC-9035-1B0493D88071}" dt="2022-03-19T06:41:41.009" v="1237" actId="478"/>
          <ac:grpSpMkLst>
            <pc:docMk/>
            <pc:sldMk cId="3344584494" sldId="285"/>
            <ac:grpSpMk id="60" creationId="{B889420F-DCC4-4C23-85AA-0DD7C2F70ED1}"/>
          </ac:grpSpMkLst>
        </pc:grpChg>
        <pc:grpChg chg="del">
          <ac:chgData name="Lorena Patricia Mora Hernandez" userId="0bca0f10-c886-4055-be5e-c492695e1c7f" providerId="ADAL" clId="{4DFFE293-D7D0-42FC-9035-1B0493D88071}" dt="2022-03-19T06:41:41.009" v="1237" actId="478"/>
          <ac:grpSpMkLst>
            <pc:docMk/>
            <pc:sldMk cId="3344584494" sldId="285"/>
            <ac:grpSpMk id="70" creationId="{09FFD3F5-30F2-412F-9FA4-5485B43AFE83}"/>
          </ac:grpSpMkLst>
        </pc:grpChg>
        <pc:grpChg chg="del">
          <ac:chgData name="Lorena Patricia Mora Hernandez" userId="0bca0f10-c886-4055-be5e-c492695e1c7f" providerId="ADAL" clId="{4DFFE293-D7D0-42FC-9035-1B0493D88071}" dt="2022-03-19T06:41:41.009" v="1237" actId="478"/>
          <ac:grpSpMkLst>
            <pc:docMk/>
            <pc:sldMk cId="3344584494" sldId="285"/>
            <ac:grpSpMk id="76" creationId="{8BD208C2-D404-4AB0-9C57-623258DCAE45}"/>
          </ac:grpSpMkLst>
        </pc:grpChg>
        <pc:picChg chg="add del mod">
          <ac:chgData name="Lorena Patricia Mora Hernandez" userId="0bca0f10-c886-4055-be5e-c492695e1c7f" providerId="ADAL" clId="{4DFFE293-D7D0-42FC-9035-1B0493D88071}" dt="2022-03-19T07:09:00.550" v="1801" actId="478"/>
          <ac:picMkLst>
            <pc:docMk/>
            <pc:sldMk cId="3344584494" sldId="285"/>
            <ac:picMk id="3" creationId="{A6745AB2-99C7-4A69-936B-4D635C98C176}"/>
          </ac:picMkLst>
        </pc:picChg>
        <pc:picChg chg="add del">
          <ac:chgData name="Lorena Patricia Mora Hernandez" userId="0bca0f10-c886-4055-be5e-c492695e1c7f" providerId="ADAL" clId="{4DFFE293-D7D0-42FC-9035-1B0493D88071}" dt="2022-03-19T06:59:28.644" v="1571" actId="22"/>
          <ac:picMkLst>
            <pc:docMk/>
            <pc:sldMk cId="3344584494" sldId="285"/>
            <ac:picMk id="5" creationId="{61DBCF4F-1F4B-44C9-9B17-C557B6143AAF}"/>
          </ac:picMkLst>
        </pc:picChg>
        <pc:cxnChg chg="add mod">
          <ac:chgData name="Lorena Patricia Mora Hernandez" userId="0bca0f10-c886-4055-be5e-c492695e1c7f" providerId="ADAL" clId="{4DFFE293-D7D0-42FC-9035-1B0493D88071}" dt="2022-03-19T07:01:35.516" v="1701" actId="1076"/>
          <ac:cxnSpMkLst>
            <pc:docMk/>
            <pc:sldMk cId="3344584494" sldId="285"/>
            <ac:cxnSpMk id="67" creationId="{B2884DB0-C800-42E6-B1CD-20F7238A34AF}"/>
          </ac:cxnSpMkLst>
        </pc:cxnChg>
      </pc:sldChg>
      <pc:sldChg chg="modSp add del mod">
        <pc:chgData name="Lorena Patricia Mora Hernandez" userId="0bca0f10-c886-4055-be5e-c492695e1c7f" providerId="ADAL" clId="{4DFFE293-D7D0-42FC-9035-1B0493D88071}" dt="2022-03-20T05:44:11.358" v="2400" actId="47"/>
        <pc:sldMkLst>
          <pc:docMk/>
          <pc:sldMk cId="3520832912" sldId="286"/>
        </pc:sldMkLst>
        <pc:spChg chg="mod">
          <ac:chgData name="Lorena Patricia Mora Hernandez" userId="0bca0f10-c886-4055-be5e-c492695e1c7f" providerId="ADAL" clId="{4DFFE293-D7D0-42FC-9035-1B0493D88071}" dt="2022-03-20T05:41:34.115" v="2376" actId="21"/>
          <ac:spMkLst>
            <pc:docMk/>
            <pc:sldMk cId="3520832912" sldId="286"/>
            <ac:spMk id="17" creationId="{00000000-0000-0000-0000-000000000000}"/>
          </ac:spMkLst>
        </pc:spChg>
        <pc:spChg chg="mod">
          <ac:chgData name="Lorena Patricia Mora Hernandez" userId="0bca0f10-c886-4055-be5e-c492695e1c7f" providerId="ADAL" clId="{4DFFE293-D7D0-42FC-9035-1B0493D88071}" dt="2022-03-20T05:41:52.193" v="2380" actId="21"/>
          <ac:spMkLst>
            <pc:docMk/>
            <pc:sldMk cId="3520832912" sldId="286"/>
            <ac:spMk id="19" creationId="{00000000-0000-0000-0000-000000000000}"/>
          </ac:spMkLst>
        </pc:spChg>
      </pc:sldChg>
      <pc:sldChg chg="addSp delSp modSp add mod ord">
        <pc:chgData name="Lorena Patricia Mora Hernandez" userId="0bca0f10-c886-4055-be5e-c492695e1c7f" providerId="ADAL" clId="{4DFFE293-D7D0-42FC-9035-1B0493D88071}" dt="2022-03-20T05:38:22.136" v="2354" actId="1035"/>
        <pc:sldMkLst>
          <pc:docMk/>
          <pc:sldMk cId="2571269822" sldId="287"/>
        </pc:sldMkLst>
        <pc:spChg chg="mod">
          <ac:chgData name="Lorena Patricia Mora Hernandez" userId="0bca0f10-c886-4055-be5e-c492695e1c7f" providerId="ADAL" clId="{4DFFE293-D7D0-42FC-9035-1B0493D88071}" dt="2022-03-20T05:37:27.205" v="2342" actId="165"/>
          <ac:spMkLst>
            <pc:docMk/>
            <pc:sldMk cId="2571269822" sldId="287"/>
            <ac:spMk id="8"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0"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2"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4" creationId="{00000000-0000-0000-0000-000000000000}"/>
          </ac:spMkLst>
        </pc:spChg>
        <pc:spChg chg="mod topLvl">
          <ac:chgData name="Lorena Patricia Mora Hernandez" userId="0bca0f10-c886-4055-be5e-c492695e1c7f" providerId="ADAL" clId="{4DFFE293-D7D0-42FC-9035-1B0493D88071}" dt="2022-03-20T05:37:27.205" v="2342" actId="165"/>
          <ac:spMkLst>
            <pc:docMk/>
            <pc:sldMk cId="2571269822" sldId="287"/>
            <ac:spMk id="17" creationId="{00000000-0000-0000-0000-000000000000}"/>
          </ac:spMkLst>
        </pc:spChg>
        <pc:spChg chg="add mod">
          <ac:chgData name="Lorena Patricia Mora Hernandez" userId="0bca0f10-c886-4055-be5e-c492695e1c7f" providerId="ADAL" clId="{4DFFE293-D7D0-42FC-9035-1B0493D88071}" dt="2022-03-20T05:38:17.866" v="2352" actId="1076"/>
          <ac:spMkLst>
            <pc:docMk/>
            <pc:sldMk cId="2571269822" sldId="287"/>
            <ac:spMk id="18" creationId="{6C4DC937-F138-4DDC-AD1B-0CB77D89468B}"/>
          </ac:spMkLst>
        </pc:spChg>
        <pc:spChg chg="mod topLvl">
          <ac:chgData name="Lorena Patricia Mora Hernandez" userId="0bca0f10-c886-4055-be5e-c492695e1c7f" providerId="ADAL" clId="{4DFFE293-D7D0-42FC-9035-1B0493D88071}" dt="2022-03-20T05:37:27.205" v="2342" actId="165"/>
          <ac:spMkLst>
            <pc:docMk/>
            <pc:sldMk cId="2571269822" sldId="287"/>
            <ac:spMk id="19" creationId="{00000000-0000-0000-0000-000000000000}"/>
          </ac:spMkLst>
        </pc:spChg>
        <pc:spChg chg="del mod">
          <ac:chgData name="Lorena Patricia Mora Hernandez" userId="0bca0f10-c886-4055-be5e-c492695e1c7f" providerId="ADAL" clId="{4DFFE293-D7D0-42FC-9035-1B0493D88071}" dt="2022-03-20T05:37:04.309" v="2337"/>
          <ac:spMkLst>
            <pc:docMk/>
            <pc:sldMk cId="2571269822" sldId="287"/>
            <ac:spMk id="68" creationId="{11850DB0-6FA2-43D7-9602-2C03D7A3EB84}"/>
          </ac:spMkLst>
        </pc:spChg>
        <pc:grpChg chg="add mod">
          <ac:chgData name="Lorena Patricia Mora Hernandez" userId="0bca0f10-c886-4055-be5e-c492695e1c7f" providerId="ADAL" clId="{4DFFE293-D7D0-42FC-9035-1B0493D88071}" dt="2022-03-20T05:37:55.778" v="2348" actId="1076"/>
          <ac:grpSpMkLst>
            <pc:docMk/>
            <pc:sldMk cId="2571269822" sldId="287"/>
            <ac:grpSpMk id="2" creationId="{3070B943-6A32-42E0-8330-873A2AB62AAC}"/>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7"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9"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1"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3" creationId="{00000000-0000-0000-0000-000000000000}"/>
          </ac:grpSpMkLst>
        </pc:grpChg>
        <pc:grpChg chg="del mod">
          <ac:chgData name="Lorena Patricia Mora Hernandez" userId="0bca0f10-c886-4055-be5e-c492695e1c7f" providerId="ADAL" clId="{4DFFE293-D7D0-42FC-9035-1B0493D88071}" dt="2022-03-20T05:37:27.205" v="2342" actId="165"/>
          <ac:grpSpMkLst>
            <pc:docMk/>
            <pc:sldMk cId="2571269822" sldId="287"/>
            <ac:grpSpMk id="49" creationId="{83769EBF-9E37-4E8E-8987-F3368F3A0A47}"/>
          </ac:grpSpMkLst>
        </pc:grpChg>
        <pc:picChg chg="del">
          <ac:chgData name="Lorena Patricia Mora Hernandez" userId="0bca0f10-c886-4055-be5e-c492695e1c7f" providerId="ADAL" clId="{4DFFE293-D7D0-42FC-9035-1B0493D88071}" dt="2022-03-19T07:06:01.581" v="1746" actId="478"/>
          <ac:picMkLst>
            <pc:docMk/>
            <pc:sldMk cId="2571269822" sldId="287"/>
            <ac:picMk id="3" creationId="{A6745AB2-99C7-4A69-936B-4D635C98C176}"/>
          </ac:picMkLst>
        </pc:picChg>
        <pc:cxnChg chg="mod">
          <ac:chgData name="Lorena Patricia Mora Hernandez" userId="0bca0f10-c886-4055-be5e-c492695e1c7f" providerId="ADAL" clId="{4DFFE293-D7D0-42FC-9035-1B0493D88071}" dt="2022-03-20T05:38:22.136" v="2354" actId="1035"/>
          <ac:cxnSpMkLst>
            <pc:docMk/>
            <pc:sldMk cId="2571269822" sldId="287"/>
            <ac:cxnSpMk id="67" creationId="{B2884DB0-C800-42E6-B1CD-20F7238A34AF}"/>
          </ac:cxnSpMkLst>
        </pc:cxnChg>
      </pc:sldChg>
      <pc:sldChg chg="modSp add mod ord">
        <pc:chgData name="Lorena Patricia Mora Hernandez" userId="0bca0f10-c886-4055-be5e-c492695e1c7f" providerId="ADAL" clId="{4DFFE293-D7D0-42FC-9035-1B0493D88071}" dt="2022-03-20T07:29:52.594" v="2587"/>
        <pc:sldMkLst>
          <pc:docMk/>
          <pc:sldMk cId="1691257315" sldId="288"/>
        </pc:sldMkLst>
        <pc:spChg chg="mod">
          <ac:chgData name="Lorena Patricia Mora Hernandez" userId="0bca0f10-c886-4055-be5e-c492695e1c7f" providerId="ADAL" clId="{4DFFE293-D7D0-42FC-9035-1B0493D88071}" dt="2022-03-19T14:20:15.453" v="2317" actId="20577"/>
          <ac:spMkLst>
            <pc:docMk/>
            <pc:sldMk cId="1691257315" sldId="288"/>
            <ac:spMk id="31" creationId="{00000000-0000-0000-0000-000000000000}"/>
          </ac:spMkLst>
        </pc:spChg>
        <pc:spChg chg="mod">
          <ac:chgData name="Lorena Patricia Mora Hernandez" userId="0bca0f10-c886-4055-be5e-c492695e1c7f" providerId="ADAL" clId="{4DFFE293-D7D0-42FC-9035-1B0493D88071}" dt="2022-03-19T14:19:49.292" v="2278" actId="20577"/>
          <ac:spMkLst>
            <pc:docMk/>
            <pc:sldMk cId="1691257315" sldId="288"/>
            <ac:spMk id="33" creationId="{3D82FC84-1763-4896-9BC9-A6F976708DB5}"/>
          </ac:spMkLst>
        </pc:spChg>
      </pc:sldChg>
      <pc:sldChg chg="addSp delSp modSp add mod ord">
        <pc:chgData name="Lorena Patricia Mora Hernandez" userId="0bca0f10-c886-4055-be5e-c492695e1c7f" providerId="ADAL" clId="{4DFFE293-D7D0-42FC-9035-1B0493D88071}" dt="2022-03-20T05:42:11.543" v="2384" actId="20577"/>
        <pc:sldMkLst>
          <pc:docMk/>
          <pc:sldMk cId="3550853817" sldId="289"/>
        </pc:sldMkLst>
        <pc:spChg chg="del">
          <ac:chgData name="Lorena Patricia Mora Hernandez" userId="0bca0f10-c886-4055-be5e-c492695e1c7f" providerId="ADAL" clId="{4DFFE293-D7D0-42FC-9035-1B0493D88071}" dt="2022-03-20T05:40:06.110" v="2369" actId="478"/>
          <ac:spMkLst>
            <pc:docMk/>
            <pc:sldMk cId="3550853817" sldId="289"/>
            <ac:spMk id="18" creationId="{6C4DC937-F138-4DDC-AD1B-0CB77D89468B}"/>
          </ac:spMkLst>
        </pc:spChg>
        <pc:spChg chg="add mod">
          <ac:chgData name="Lorena Patricia Mora Hernandez" userId="0bca0f10-c886-4055-be5e-c492695e1c7f" providerId="ADAL" clId="{4DFFE293-D7D0-42FC-9035-1B0493D88071}" dt="2022-03-20T05:42:11.543" v="2384" actId="20577"/>
          <ac:spMkLst>
            <pc:docMk/>
            <pc:sldMk cId="3550853817" sldId="289"/>
            <ac:spMk id="20" creationId="{88370602-CCBC-457E-BBA6-E733302E0EF8}"/>
          </ac:spMkLst>
        </pc:spChg>
      </pc:sldChg>
      <pc:sldChg chg="addSp delSp modSp add mod ord">
        <pc:chgData name="Lorena Patricia Mora Hernandez" userId="0bca0f10-c886-4055-be5e-c492695e1c7f" providerId="ADAL" clId="{4DFFE293-D7D0-42FC-9035-1B0493D88071}" dt="2022-03-20T05:43:48.200" v="2399" actId="1076"/>
        <pc:sldMkLst>
          <pc:docMk/>
          <pc:sldMk cId="3346043960" sldId="290"/>
        </pc:sldMkLst>
        <pc:spChg chg="mod">
          <ac:chgData name="Lorena Patricia Mora Hernandez" userId="0bca0f10-c886-4055-be5e-c492695e1c7f" providerId="ADAL" clId="{4DFFE293-D7D0-42FC-9035-1B0493D88071}" dt="2022-03-20T05:43:45.817" v="2398" actId="1076"/>
          <ac:spMkLst>
            <pc:docMk/>
            <pc:sldMk cId="3346043960" sldId="290"/>
            <ac:spMk id="20" creationId="{88370602-CCBC-457E-BBA6-E733302E0EF8}"/>
          </ac:spMkLst>
        </pc:spChg>
        <pc:grpChg chg="del mod">
          <ac:chgData name="Lorena Patricia Mora Hernandez" userId="0bca0f10-c886-4055-be5e-c492695e1c7f" providerId="ADAL" clId="{4DFFE293-D7D0-42FC-9035-1B0493D88071}" dt="2022-03-20T05:43:35.435" v="2396" actId="478"/>
          <ac:grpSpMkLst>
            <pc:docMk/>
            <pc:sldMk cId="3346043960" sldId="290"/>
            <ac:grpSpMk id="2" creationId="{3070B943-6A32-42E0-8330-873A2AB62AAC}"/>
          </ac:grpSpMkLst>
        </pc:grpChg>
        <pc:picChg chg="add mod">
          <ac:chgData name="Lorena Patricia Mora Hernandez" userId="0bca0f10-c886-4055-be5e-c492695e1c7f" providerId="ADAL" clId="{4DFFE293-D7D0-42FC-9035-1B0493D88071}" dt="2022-03-20T05:43:48.200" v="2399" actId="1076"/>
          <ac:picMkLst>
            <pc:docMk/>
            <pc:sldMk cId="3346043960" sldId="290"/>
            <ac:picMk id="18" creationId="{7D5AABED-4A49-4BD3-8201-3C74D65895D1}"/>
          </ac:picMkLst>
        </pc:picChg>
      </pc:sldChg>
      <pc:sldChg chg="addSp delSp modSp add mod ord modShow">
        <pc:chgData name="Lorena Patricia Mora Hernandez" userId="0bca0f10-c886-4055-be5e-c492695e1c7f" providerId="ADAL" clId="{4DFFE293-D7D0-42FC-9035-1B0493D88071}" dt="2022-03-20T07:29:36.840" v="2585" actId="5793"/>
        <pc:sldMkLst>
          <pc:docMk/>
          <pc:sldMk cId="1533965813" sldId="291"/>
        </pc:sldMkLst>
        <pc:spChg chg="del">
          <ac:chgData name="Lorena Patricia Mora Hernandez" userId="0bca0f10-c886-4055-be5e-c492695e1c7f" providerId="ADAL" clId="{4DFFE293-D7D0-42FC-9035-1B0493D88071}" dt="2022-03-20T07:25:13.284" v="2448" actId="478"/>
          <ac:spMkLst>
            <pc:docMk/>
            <pc:sldMk cId="1533965813" sldId="291"/>
            <ac:spMk id="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3" creationId="{00000000-0000-0000-0000-000000000000}"/>
          </ac:spMkLst>
        </pc:spChg>
        <pc:spChg chg="add mod ord">
          <ac:chgData name="Lorena Patricia Mora Hernandez" userId="0bca0f10-c886-4055-be5e-c492695e1c7f" providerId="ADAL" clId="{4DFFE293-D7D0-42FC-9035-1B0493D88071}" dt="2022-03-20T07:28:57.841" v="2575" actId="171"/>
          <ac:spMkLst>
            <pc:docMk/>
            <pc:sldMk cId="1533965813" sldId="291"/>
            <ac:spMk id="7" creationId="{EA01A523-67FD-4759-86DC-0568C6DF0F86}"/>
          </ac:spMkLst>
        </pc:spChg>
        <pc:spChg chg="del mod">
          <ac:chgData name="Lorena Patricia Mora Hernandez" userId="0bca0f10-c886-4055-be5e-c492695e1c7f" providerId="ADAL" clId="{4DFFE293-D7D0-42FC-9035-1B0493D88071}" dt="2022-03-20T07:25:09.706" v="2447" actId="478"/>
          <ac:spMkLst>
            <pc:docMk/>
            <pc:sldMk cId="1533965813" sldId="291"/>
            <ac:spMk id="15"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6"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7"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8"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9" creationId="{B182FA30-0F1B-422D-BDDB-11A673F4B60F}"/>
          </ac:spMkLst>
        </pc:spChg>
        <pc:spChg chg="del">
          <ac:chgData name="Lorena Patricia Mora Hernandez" userId="0bca0f10-c886-4055-be5e-c492695e1c7f" providerId="ADAL" clId="{4DFFE293-D7D0-42FC-9035-1B0493D88071}" dt="2022-03-20T07:25:13.284" v="2448" actId="478"/>
          <ac:spMkLst>
            <pc:docMk/>
            <pc:sldMk cId="1533965813" sldId="291"/>
            <ac:spMk id="21"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5" creationId="{00000000-0000-0000-0000-000000000000}"/>
          </ac:spMkLst>
        </pc:spChg>
        <pc:spChg chg="mod">
          <ac:chgData name="Lorena Patricia Mora Hernandez" userId="0bca0f10-c886-4055-be5e-c492695e1c7f" providerId="ADAL" clId="{4DFFE293-D7D0-42FC-9035-1B0493D88071}" dt="2022-03-20T07:24:53.695" v="2445" actId="20577"/>
          <ac:spMkLst>
            <pc:docMk/>
            <pc:sldMk cId="1533965813" sldId="291"/>
            <ac:spMk id="27" creationId="{6111DC8A-6F46-428E-A6E9-5A4254F5E29C}"/>
          </ac:spMkLst>
        </pc:spChg>
        <pc:spChg chg="mod">
          <ac:chgData name="Lorena Patricia Mora Hernandez" userId="0bca0f10-c886-4055-be5e-c492695e1c7f" providerId="ADAL" clId="{4DFFE293-D7D0-42FC-9035-1B0493D88071}" dt="2022-03-20T07:23:38.828" v="2422" actId="20577"/>
          <ac:spMkLst>
            <pc:docMk/>
            <pc:sldMk cId="1533965813" sldId="291"/>
            <ac:spMk id="28" creationId="{81891EA2-1D59-49F5-B5C9-9C812E59AACE}"/>
          </ac:spMkLst>
        </pc:spChg>
        <pc:spChg chg="add del mod">
          <ac:chgData name="Lorena Patricia Mora Hernandez" userId="0bca0f10-c886-4055-be5e-c492695e1c7f" providerId="ADAL" clId="{4DFFE293-D7D0-42FC-9035-1B0493D88071}" dt="2022-03-20T07:26:11.553" v="2457" actId="478"/>
          <ac:spMkLst>
            <pc:docMk/>
            <pc:sldMk cId="1533965813" sldId="291"/>
            <ac:spMk id="31" creationId="{14792653-B970-4E13-B922-392D5492F092}"/>
          </ac:spMkLst>
        </pc:spChg>
        <pc:spChg chg="add mod">
          <ac:chgData name="Lorena Patricia Mora Hernandez" userId="0bca0f10-c886-4055-be5e-c492695e1c7f" providerId="ADAL" clId="{4DFFE293-D7D0-42FC-9035-1B0493D88071}" dt="2022-03-20T07:26:24.705" v="2458" actId="1076"/>
          <ac:spMkLst>
            <pc:docMk/>
            <pc:sldMk cId="1533965813" sldId="291"/>
            <ac:spMk id="36" creationId="{567955B4-1A5E-4918-A1D8-7859324B3C31}"/>
          </ac:spMkLst>
        </pc:spChg>
        <pc:spChg chg="add mod">
          <ac:chgData name="Lorena Patricia Mora Hernandez" userId="0bca0f10-c886-4055-be5e-c492695e1c7f" providerId="ADAL" clId="{4DFFE293-D7D0-42FC-9035-1B0493D88071}" dt="2022-03-20T07:26:09.904" v="2456" actId="1076"/>
          <ac:spMkLst>
            <pc:docMk/>
            <pc:sldMk cId="1533965813" sldId="291"/>
            <ac:spMk id="37" creationId="{13DCA573-28E8-4BEE-9A8D-662F7D90EFBB}"/>
          </ac:spMkLst>
        </pc:spChg>
        <pc:spChg chg="add mod">
          <ac:chgData name="Lorena Patricia Mora Hernandez" userId="0bca0f10-c886-4055-be5e-c492695e1c7f" providerId="ADAL" clId="{4DFFE293-D7D0-42FC-9035-1B0493D88071}" dt="2022-03-20T07:27:57.873" v="2537" actId="1076"/>
          <ac:spMkLst>
            <pc:docMk/>
            <pc:sldMk cId="1533965813" sldId="291"/>
            <ac:spMk id="38" creationId="{26C2A5FB-D9F1-4860-A338-AEC182DEE6C7}"/>
          </ac:spMkLst>
        </pc:spChg>
        <pc:spChg chg="add mod">
          <ac:chgData name="Lorena Patricia Mora Hernandez" userId="0bca0f10-c886-4055-be5e-c492695e1c7f" providerId="ADAL" clId="{4DFFE293-D7D0-42FC-9035-1B0493D88071}" dt="2022-03-20T07:27:54.663" v="2536" actId="1076"/>
          <ac:spMkLst>
            <pc:docMk/>
            <pc:sldMk cId="1533965813" sldId="291"/>
            <ac:spMk id="39" creationId="{02AD4E8F-6589-4CAE-BE2A-A0CD8F7FDDB4}"/>
          </ac:spMkLst>
        </pc:spChg>
        <pc:spChg chg="add mod ord">
          <ac:chgData name="Lorena Patricia Mora Hernandez" userId="0bca0f10-c886-4055-be5e-c492695e1c7f" providerId="ADAL" clId="{4DFFE293-D7D0-42FC-9035-1B0493D88071}" dt="2022-03-20T07:28:51.574" v="2564" actId="171"/>
          <ac:spMkLst>
            <pc:docMk/>
            <pc:sldMk cId="1533965813" sldId="291"/>
            <ac:spMk id="40" creationId="{13666ABF-B660-445E-A775-ABB609F664C0}"/>
          </ac:spMkLst>
        </pc:spChg>
        <pc:spChg chg="add mod">
          <ac:chgData name="Lorena Patricia Mora Hernandez" userId="0bca0f10-c886-4055-be5e-c492695e1c7f" providerId="ADAL" clId="{4DFFE293-D7D0-42FC-9035-1B0493D88071}" dt="2022-03-20T07:29:36.840" v="2585" actId="5793"/>
          <ac:spMkLst>
            <pc:docMk/>
            <pc:sldMk cId="1533965813" sldId="291"/>
            <ac:spMk id="41" creationId="{AA39E173-47C8-492B-86C0-220559E4D401}"/>
          </ac:spMkLst>
        </pc:spChg>
        <pc:picChg chg="del">
          <ac:chgData name="Lorena Patricia Mora Hernandez" userId="0bca0f10-c886-4055-be5e-c492695e1c7f" providerId="ADAL" clId="{4DFFE293-D7D0-42FC-9035-1B0493D88071}" dt="2022-03-20T07:25:13.284" v="2448" actId="478"/>
          <ac:picMkLst>
            <pc:docMk/>
            <pc:sldMk cId="1533965813" sldId="291"/>
            <ac:picMk id="4"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5"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6"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0"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1"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2" creationId="{00000000-0000-0000-0000-000000000000}"/>
          </ac:picMkLst>
        </pc:picChg>
        <pc:picChg chg="add mod">
          <ac:chgData name="Lorena Patricia Mora Hernandez" userId="0bca0f10-c886-4055-be5e-c492695e1c7f" providerId="ADAL" clId="{4DFFE293-D7D0-42FC-9035-1B0493D88071}" dt="2022-03-20T07:29:04.106" v="2576" actId="1076"/>
          <ac:picMkLst>
            <pc:docMk/>
            <pc:sldMk cId="1533965813" sldId="291"/>
            <ac:picMk id="26" creationId="{FE1607A9-5C60-463E-B313-D4776AFE2236}"/>
          </ac:picMkLst>
        </pc:picChg>
        <pc:picChg chg="del">
          <ac:chgData name="Lorena Patricia Mora Hernandez" userId="0bca0f10-c886-4055-be5e-c492695e1c7f" providerId="ADAL" clId="{4DFFE293-D7D0-42FC-9035-1B0493D88071}" dt="2022-03-20T07:25:13.284" v="2448" actId="478"/>
          <ac:picMkLst>
            <pc:docMk/>
            <pc:sldMk cId="1533965813" sldId="291"/>
            <ac:picMk id="29" creationId="{0B8F5AA0-77E5-4D50-B02F-F260F8BEFE74}"/>
          </ac:picMkLst>
        </pc:picChg>
        <pc:picChg chg="add mod">
          <ac:chgData name="Lorena Patricia Mora Hernandez" userId="0bca0f10-c886-4055-be5e-c492695e1c7f" providerId="ADAL" clId="{4DFFE293-D7D0-42FC-9035-1B0493D88071}" dt="2022-03-20T07:26:24.705" v="2458" actId="1076"/>
          <ac:picMkLst>
            <pc:docMk/>
            <pc:sldMk cId="1533965813" sldId="291"/>
            <ac:picMk id="32" creationId="{0D30577A-3C8F-4C70-96D4-5EBD485947C9}"/>
          </ac:picMkLst>
        </pc:picChg>
        <pc:picChg chg="add mod">
          <ac:chgData name="Lorena Patricia Mora Hernandez" userId="0bca0f10-c886-4055-be5e-c492695e1c7f" providerId="ADAL" clId="{4DFFE293-D7D0-42FC-9035-1B0493D88071}" dt="2022-03-20T07:26:09.904" v="2456" actId="1076"/>
          <ac:picMkLst>
            <pc:docMk/>
            <pc:sldMk cId="1533965813" sldId="291"/>
            <ac:picMk id="33" creationId="{92019DFF-C04B-4F97-A512-6B50AA3D7C71}"/>
          </ac:picMkLst>
        </pc:picChg>
        <pc:picChg chg="add mod">
          <ac:chgData name="Lorena Patricia Mora Hernandez" userId="0bca0f10-c886-4055-be5e-c492695e1c7f" providerId="ADAL" clId="{4DFFE293-D7D0-42FC-9035-1B0493D88071}" dt="2022-03-20T07:26:24.705" v="2458" actId="1076"/>
          <ac:picMkLst>
            <pc:docMk/>
            <pc:sldMk cId="1533965813" sldId="291"/>
            <ac:picMk id="34" creationId="{F11C79A7-B8BE-4AEC-8D7A-3608781C30D1}"/>
          </ac:picMkLst>
        </pc:picChg>
        <pc:picChg chg="add mod">
          <ac:chgData name="Lorena Patricia Mora Hernandez" userId="0bca0f10-c886-4055-be5e-c492695e1c7f" providerId="ADAL" clId="{4DFFE293-D7D0-42FC-9035-1B0493D88071}" dt="2022-03-20T07:26:09.904" v="2456" actId="1076"/>
          <ac:picMkLst>
            <pc:docMk/>
            <pc:sldMk cId="1533965813" sldId="291"/>
            <ac:picMk id="35" creationId="{5292E9FA-71D1-46B2-A214-1C1260CA2442}"/>
          </ac:picMkLst>
        </pc:picChg>
      </pc:sldChg>
      <pc:sldChg chg="delSp modSp add mod ord">
        <pc:chgData name="Lorena Patricia Mora Hernandez" userId="0bca0f10-c886-4055-be5e-c492695e1c7f" providerId="ADAL" clId="{4DFFE293-D7D0-42FC-9035-1B0493D88071}" dt="2022-03-20T07:31:57.425" v="2704" actId="478"/>
        <pc:sldMkLst>
          <pc:docMk/>
          <pc:sldMk cId="3084132809" sldId="292"/>
        </pc:sldMkLst>
        <pc:spChg chg="del">
          <ac:chgData name="Lorena Patricia Mora Hernandez" userId="0bca0f10-c886-4055-be5e-c492695e1c7f" providerId="ADAL" clId="{4DFFE293-D7D0-42FC-9035-1B0493D88071}" dt="2022-03-20T07:31:57.425" v="2704" actId="478"/>
          <ac:spMkLst>
            <pc:docMk/>
            <pc:sldMk cId="3084132809" sldId="292"/>
            <ac:spMk id="31" creationId="{00000000-0000-0000-0000-000000000000}"/>
          </ac:spMkLst>
        </pc:spChg>
        <pc:spChg chg="mod">
          <ac:chgData name="Lorena Patricia Mora Hernandez" userId="0bca0f10-c886-4055-be5e-c492695e1c7f" providerId="ADAL" clId="{4DFFE293-D7D0-42FC-9035-1B0493D88071}" dt="2022-03-20T07:31:54.982" v="2703" actId="20577"/>
          <ac:spMkLst>
            <pc:docMk/>
            <pc:sldMk cId="3084132809" sldId="292"/>
            <ac:spMk id="33" creationId="{3D82FC84-1763-4896-9BC9-A6F976708DB5}"/>
          </ac:spMkLst>
        </pc:spChg>
      </pc:sldChg>
      <pc:sldChg chg="modSp add mod ord">
        <pc:chgData name="Lorena Patricia Mora Hernandez" userId="0bca0f10-c886-4055-be5e-c492695e1c7f" providerId="ADAL" clId="{4DFFE293-D7D0-42FC-9035-1B0493D88071}" dt="2022-03-20T07:36:37.977" v="3086" actId="20577"/>
        <pc:sldMkLst>
          <pc:docMk/>
          <pc:sldMk cId="267900387" sldId="293"/>
        </pc:sldMkLst>
        <pc:spChg chg="mod">
          <ac:chgData name="Lorena Patricia Mora Hernandez" userId="0bca0f10-c886-4055-be5e-c492695e1c7f" providerId="ADAL" clId="{4DFFE293-D7D0-42FC-9035-1B0493D88071}" dt="2022-03-20T07:36:37.977" v="3086" actId="20577"/>
          <ac:spMkLst>
            <pc:docMk/>
            <pc:sldMk cId="267900387" sldId="293"/>
            <ac:spMk id="18" creationId="{6C4DC937-F138-4DDC-AD1B-0CB77D89468B}"/>
          </ac:spMkLst>
        </pc:spChg>
        <pc:spChg chg="mod">
          <ac:chgData name="Lorena Patricia Mora Hernandez" userId="0bca0f10-c886-4055-be5e-c492695e1c7f" providerId="ADAL" clId="{4DFFE293-D7D0-42FC-9035-1B0493D88071}" dt="2022-03-20T07:32:20.486" v="2726" actId="20577"/>
          <ac:spMkLst>
            <pc:docMk/>
            <pc:sldMk cId="267900387" sldId="293"/>
            <ac:spMk id="65" creationId="{D45EFB5B-4FD2-4043-897E-3400BA174AA4}"/>
          </ac:spMkLst>
        </pc:spChg>
      </pc:sldChg>
      <pc:sldChg chg="addSp delSp modSp add mod">
        <pc:chgData name="Lorena Patricia Mora Hernandez" userId="0bca0f10-c886-4055-be5e-c492695e1c7f" providerId="ADAL" clId="{4DFFE293-D7D0-42FC-9035-1B0493D88071}" dt="2022-03-20T07:49:47.688" v="3492" actId="1076"/>
        <pc:sldMkLst>
          <pc:docMk/>
          <pc:sldMk cId="2452811870" sldId="294"/>
        </pc:sldMkLst>
        <pc:spChg chg="add mod">
          <ac:chgData name="Lorena Patricia Mora Hernandez" userId="0bca0f10-c886-4055-be5e-c492695e1c7f" providerId="ADAL" clId="{4DFFE293-D7D0-42FC-9035-1B0493D88071}" dt="2022-03-20T07:43:48.090" v="3322" actId="20577"/>
          <ac:spMkLst>
            <pc:docMk/>
            <pc:sldMk cId="2452811870" sldId="294"/>
            <ac:spMk id="4" creationId="{F09A2FC7-8ED3-4930-A826-CE7811DF4C69}"/>
          </ac:spMkLst>
        </pc:spChg>
        <pc:spChg chg="add mod">
          <ac:chgData name="Lorena Patricia Mora Hernandez" userId="0bca0f10-c886-4055-be5e-c492695e1c7f" providerId="ADAL" clId="{4DFFE293-D7D0-42FC-9035-1B0493D88071}" dt="2022-03-20T07:45:00.895" v="3357" actId="2085"/>
          <ac:spMkLst>
            <pc:docMk/>
            <pc:sldMk cId="2452811870" sldId="294"/>
            <ac:spMk id="5" creationId="{D898193C-C51D-4C33-BC9C-80650E6B90C7}"/>
          </ac:spMkLst>
        </pc:spChg>
        <pc:spChg chg="add mod">
          <ac:chgData name="Lorena Patricia Mora Hernandez" userId="0bca0f10-c886-4055-be5e-c492695e1c7f" providerId="ADAL" clId="{4DFFE293-D7D0-42FC-9035-1B0493D88071}" dt="2022-03-20T07:44:02.634" v="3341" actId="20577"/>
          <ac:spMkLst>
            <pc:docMk/>
            <pc:sldMk cId="2452811870" sldId="294"/>
            <ac:spMk id="10" creationId="{778C0F9B-601B-463B-8ED4-F86BF6EB6EC5}"/>
          </ac:spMkLst>
        </pc:spChg>
        <pc:spChg chg="add mod">
          <ac:chgData name="Lorena Patricia Mora Hernandez" userId="0bca0f10-c886-4055-be5e-c492695e1c7f" providerId="ADAL" clId="{4DFFE293-D7D0-42FC-9035-1B0493D88071}" dt="2022-03-20T07:44:04.584" v="3342" actId="20577"/>
          <ac:spMkLst>
            <pc:docMk/>
            <pc:sldMk cId="2452811870" sldId="294"/>
            <ac:spMk id="11" creationId="{0A2525D9-5670-4E7A-BE87-BE84E7FD846B}"/>
          </ac:spMkLst>
        </pc:spChg>
        <pc:spChg chg="add mod">
          <ac:chgData name="Lorena Patricia Mora Hernandez" userId="0bca0f10-c886-4055-be5e-c492695e1c7f" providerId="ADAL" clId="{4DFFE293-D7D0-42FC-9035-1B0493D88071}" dt="2022-03-20T07:45:10.581" v="3361" actId="2085"/>
          <ac:spMkLst>
            <pc:docMk/>
            <pc:sldMk cId="2452811870" sldId="294"/>
            <ac:spMk id="13" creationId="{E3506840-F144-4741-9BD8-2F891D1F87F4}"/>
          </ac:spMkLst>
        </pc:spChg>
        <pc:spChg chg="add mod">
          <ac:chgData name="Lorena Patricia Mora Hernandez" userId="0bca0f10-c886-4055-be5e-c492695e1c7f" providerId="ADAL" clId="{4DFFE293-D7D0-42FC-9035-1B0493D88071}" dt="2022-03-20T07:44:57.591" v="3355" actId="2085"/>
          <ac:spMkLst>
            <pc:docMk/>
            <pc:sldMk cId="2452811870" sldId="294"/>
            <ac:spMk id="14" creationId="{208ABCD0-FBFA-4F0A-9DFB-6A2947ACF7F8}"/>
          </ac:spMkLst>
        </pc:spChg>
        <pc:spChg chg="add mod">
          <ac:chgData name="Lorena Patricia Mora Hernandez" userId="0bca0f10-c886-4055-be5e-c492695e1c7f" providerId="ADAL" clId="{4DFFE293-D7D0-42FC-9035-1B0493D88071}" dt="2022-03-20T07:45:04.471" v="3359" actId="2085"/>
          <ac:spMkLst>
            <pc:docMk/>
            <pc:sldMk cId="2452811870" sldId="294"/>
            <ac:spMk id="15" creationId="{C323AF0A-6B12-4188-B4A0-40F10E6688BE}"/>
          </ac:spMkLst>
        </pc:spChg>
        <pc:spChg chg="add mod">
          <ac:chgData name="Lorena Patricia Mora Hernandez" userId="0bca0f10-c886-4055-be5e-c492695e1c7f" providerId="ADAL" clId="{4DFFE293-D7D0-42FC-9035-1B0493D88071}" dt="2022-03-20T07:45:13.534" v="3363" actId="2085"/>
          <ac:spMkLst>
            <pc:docMk/>
            <pc:sldMk cId="2452811870" sldId="294"/>
            <ac:spMk id="16" creationId="{55F474E7-6E1C-4625-8FE5-5AC1CF5BAD21}"/>
          </ac:spMkLst>
        </pc:spChg>
        <pc:spChg chg="add mod">
          <ac:chgData name="Lorena Patricia Mora Hernandez" userId="0bca0f10-c886-4055-be5e-c492695e1c7f" providerId="ADAL" clId="{4DFFE293-D7D0-42FC-9035-1B0493D88071}" dt="2022-03-20T07:45:21.835" v="3365" actId="2085"/>
          <ac:spMkLst>
            <pc:docMk/>
            <pc:sldMk cId="2452811870" sldId="294"/>
            <ac:spMk id="17" creationId="{E96EBDD7-2CC2-437F-B846-CA192733E7B9}"/>
          </ac:spMkLst>
        </pc:spChg>
        <pc:spChg chg="add mod">
          <ac:chgData name="Lorena Patricia Mora Hernandez" userId="0bca0f10-c886-4055-be5e-c492695e1c7f" providerId="ADAL" clId="{4DFFE293-D7D0-42FC-9035-1B0493D88071}" dt="2022-03-20T07:49:40.171" v="3490" actId="207"/>
          <ac:spMkLst>
            <pc:docMk/>
            <pc:sldMk cId="2452811870" sldId="294"/>
            <ac:spMk id="26" creationId="{356C60DE-5DDA-4210-A4F3-D346AB04E0EC}"/>
          </ac:spMkLst>
        </pc:spChg>
        <pc:spChg chg="add mod">
          <ac:chgData name="Lorena Patricia Mora Hernandez" userId="0bca0f10-c886-4055-be5e-c492695e1c7f" providerId="ADAL" clId="{4DFFE293-D7D0-42FC-9035-1B0493D88071}" dt="2022-03-20T07:49:21.276" v="3486" actId="113"/>
          <ac:spMkLst>
            <pc:docMk/>
            <pc:sldMk cId="2452811870" sldId="294"/>
            <ac:spMk id="31" creationId="{4C9B8EAD-525A-4F65-A932-AA2A46C3963C}"/>
          </ac:spMkLst>
        </pc:spChg>
        <pc:spChg chg="mod">
          <ac:chgData name="Lorena Patricia Mora Hernandez" userId="0bca0f10-c886-4055-be5e-c492695e1c7f" providerId="ADAL" clId="{4DFFE293-D7D0-42FC-9035-1B0493D88071}" dt="2022-03-20T07:37:57.060" v="3091" actId="20577"/>
          <ac:spMkLst>
            <pc:docMk/>
            <pc:sldMk cId="2452811870" sldId="294"/>
            <ac:spMk id="33" creationId="{3D82FC84-1763-4896-9BC9-A6F976708DB5}"/>
          </ac:spMkLst>
        </pc:spChg>
        <pc:spChg chg="add mod">
          <ac:chgData name="Lorena Patricia Mora Hernandez" userId="0bca0f10-c886-4055-be5e-c492695e1c7f" providerId="ADAL" clId="{4DFFE293-D7D0-42FC-9035-1B0493D88071}" dt="2022-03-20T07:49:47.688" v="3492" actId="1076"/>
          <ac:spMkLst>
            <pc:docMk/>
            <pc:sldMk cId="2452811870" sldId="294"/>
            <ac:spMk id="35" creationId="{DB9C51FD-15DD-48F9-A3C4-F82966D8CB1F}"/>
          </ac:spMkLst>
        </pc:spChg>
        <pc:spChg chg="del">
          <ac:chgData name="Lorena Patricia Mora Hernandez" userId="0bca0f10-c886-4055-be5e-c492695e1c7f" providerId="ADAL" clId="{4DFFE293-D7D0-42FC-9035-1B0493D88071}" dt="2022-03-20T07:37:35.621" v="3088" actId="478"/>
          <ac:spMkLst>
            <pc:docMk/>
            <pc:sldMk cId="2452811870" sldId="294"/>
            <ac:spMk id="40" creationId="{4D82204D-C487-415D-B783-4DFBD946D924}"/>
          </ac:spMkLst>
        </pc:spChg>
        <pc:graphicFrameChg chg="add del modGraphic">
          <ac:chgData name="Lorena Patricia Mora Hernandez" userId="0bca0f10-c886-4055-be5e-c492695e1c7f" providerId="ADAL" clId="{4DFFE293-D7D0-42FC-9035-1B0493D88071}" dt="2022-03-20T07:39:34.348" v="3093" actId="1032"/>
          <ac:graphicFrameMkLst>
            <pc:docMk/>
            <pc:sldMk cId="2452811870" sldId="294"/>
            <ac:graphicFrameMk id="2" creationId="{0FC2DB67-265D-4C29-B4BD-4654F2178C9D}"/>
          </ac:graphicFrameMkLst>
        </pc:graphicFrameChg>
        <pc:graphicFrameChg chg="add del mod modGraphic">
          <ac:chgData name="Lorena Patricia Mora Hernandez" userId="0bca0f10-c886-4055-be5e-c492695e1c7f" providerId="ADAL" clId="{4DFFE293-D7D0-42FC-9035-1B0493D88071}" dt="2022-03-20T07:40:27.424" v="3126" actId="478"/>
          <ac:graphicFrameMkLst>
            <pc:docMk/>
            <pc:sldMk cId="2452811870" sldId="294"/>
            <ac:graphicFrameMk id="3" creationId="{D1A5763D-D1DC-43ED-A58E-1BF586449EAB}"/>
          </ac:graphicFrameMkLst>
        </pc:graphicFrameChg>
        <pc:picChg chg="add mod">
          <ac:chgData name="Lorena Patricia Mora Hernandez" userId="0bca0f10-c886-4055-be5e-c492695e1c7f" providerId="ADAL" clId="{4DFFE293-D7D0-42FC-9035-1B0493D88071}" dt="2022-03-20T07:46:01.342" v="3373" actId="1076"/>
          <ac:picMkLst>
            <pc:docMk/>
            <pc:sldMk cId="2452811870" sldId="294"/>
            <ac:picMk id="18" creationId="{F170EC85-A9F9-4D8F-A6B4-6299D99E9A87}"/>
          </ac:picMkLst>
        </pc:picChg>
        <pc:picChg chg="add mod">
          <ac:chgData name="Lorena Patricia Mora Hernandez" userId="0bca0f10-c886-4055-be5e-c492695e1c7f" providerId="ADAL" clId="{4DFFE293-D7D0-42FC-9035-1B0493D88071}" dt="2022-03-20T07:46:36.131" v="3387" actId="1035"/>
          <ac:picMkLst>
            <pc:docMk/>
            <pc:sldMk cId="2452811870" sldId="294"/>
            <ac:picMk id="20" creationId="{A49A480E-6EE0-41DC-A5E2-BFDAF0D97247}"/>
          </ac:picMkLst>
        </pc:picChg>
        <pc:picChg chg="add mod">
          <ac:chgData name="Lorena Patricia Mora Hernandez" userId="0bca0f10-c886-4055-be5e-c492695e1c7f" providerId="ADAL" clId="{4DFFE293-D7D0-42FC-9035-1B0493D88071}" dt="2022-03-20T07:46:38.220" v="3390" actId="1035"/>
          <ac:picMkLst>
            <pc:docMk/>
            <pc:sldMk cId="2452811870" sldId="294"/>
            <ac:picMk id="21" creationId="{91B63BDB-6FE9-45A8-9D13-FE4E92073DA1}"/>
          </ac:picMkLst>
        </pc:picChg>
        <pc:picChg chg="add mod">
          <ac:chgData name="Lorena Patricia Mora Hernandez" userId="0bca0f10-c886-4055-be5e-c492695e1c7f" providerId="ADAL" clId="{4DFFE293-D7D0-42FC-9035-1B0493D88071}" dt="2022-03-20T07:48:49.294" v="3472" actId="1076"/>
          <ac:picMkLst>
            <pc:docMk/>
            <pc:sldMk cId="2452811870" sldId="294"/>
            <ac:picMk id="32" creationId="{62F48EA9-5A35-46FE-BA7A-FD1C7822C224}"/>
          </ac:picMkLst>
        </pc:picChg>
        <pc:picChg chg="add mod">
          <ac:chgData name="Lorena Patricia Mora Hernandez" userId="0bca0f10-c886-4055-be5e-c492695e1c7f" providerId="ADAL" clId="{4DFFE293-D7D0-42FC-9035-1B0493D88071}" dt="2022-03-20T07:48:47.088" v="3471" actId="1076"/>
          <ac:picMkLst>
            <pc:docMk/>
            <pc:sldMk cId="2452811870" sldId="294"/>
            <ac:picMk id="34" creationId="{41DD9D7F-4597-4B88-91AC-F3B6750FCD2D}"/>
          </ac:picMkLst>
        </pc:picChg>
        <pc:cxnChg chg="add">
          <ac:chgData name="Lorena Patricia Mora Hernandez" userId="0bca0f10-c886-4055-be5e-c492695e1c7f" providerId="ADAL" clId="{4DFFE293-D7D0-42FC-9035-1B0493D88071}" dt="2022-03-20T07:46:53.845" v="3391" actId="11529"/>
          <ac:cxnSpMkLst>
            <pc:docMk/>
            <pc:sldMk cId="2452811870" sldId="294"/>
            <ac:cxnSpMk id="7" creationId="{82B90D9A-6966-4246-AC4F-9F6840786D71}"/>
          </ac:cxnSpMkLst>
        </pc:cxnChg>
        <pc:cxnChg chg="mod">
          <ac:chgData name="Lorena Patricia Mora Hernandez" userId="0bca0f10-c886-4055-be5e-c492695e1c7f" providerId="ADAL" clId="{4DFFE293-D7D0-42FC-9035-1B0493D88071}" dt="2022-03-20T07:37:55.137" v="3090" actId="1076"/>
          <ac:cxnSpMkLst>
            <pc:docMk/>
            <pc:sldMk cId="2452811870" sldId="294"/>
            <ac:cxnSpMk id="19" creationId="{F2A83B75-BF85-498D-AB66-5D317E9F940E}"/>
          </ac:cxnSpMkLst>
        </pc:cxnChg>
        <pc:cxnChg chg="add mod">
          <ac:chgData name="Lorena Patricia Mora Hernandez" userId="0bca0f10-c886-4055-be5e-c492695e1c7f" providerId="ADAL" clId="{4DFFE293-D7D0-42FC-9035-1B0493D88071}" dt="2022-03-20T07:47:06.245" v="3396" actId="14100"/>
          <ac:cxnSpMkLst>
            <pc:docMk/>
            <pc:sldMk cId="2452811870" sldId="294"/>
            <ac:cxnSpMk id="23" creationId="{BB4A10B9-7005-4297-84FC-D722895F99B1}"/>
          </ac:cxnSpMkLst>
        </pc:cxnChg>
        <pc:cxnChg chg="add mod">
          <ac:chgData name="Lorena Patricia Mora Hernandez" userId="0bca0f10-c886-4055-be5e-c492695e1c7f" providerId="ADAL" clId="{4DFFE293-D7D0-42FC-9035-1B0493D88071}" dt="2022-03-20T07:47:18.066" v="3401" actId="14100"/>
          <ac:cxnSpMkLst>
            <pc:docMk/>
            <pc:sldMk cId="2452811870" sldId="294"/>
            <ac:cxnSpMk id="27" creationId="{2CD04811-8C69-4AF3-BA25-29B627A73E38}"/>
          </ac:cxnSpMkLst>
        </pc:cxnChg>
      </pc:sldChg>
    </pc:docChg>
  </pc:docChgLst>
  <pc:docChgLst>
    <pc:chgData name="Lorena Patricia Mora Hernandez" userId="0bca0f10-c886-4055-be5e-c492695e1c7f" providerId="ADAL" clId="{59ABB7C1-0E6D-437B-A501-DA16F0522DC3}"/>
    <pc:docChg chg="undo custSel addSld delSld modSld sldOrd">
      <pc:chgData name="Lorena Patricia Mora Hernandez" userId="0bca0f10-c886-4055-be5e-c492695e1c7f" providerId="ADAL" clId="{59ABB7C1-0E6D-437B-A501-DA16F0522DC3}" dt="2022-02-28T09:12:00.891" v="3103" actId="732"/>
      <pc:docMkLst>
        <pc:docMk/>
      </pc:docMkLst>
      <pc:sldChg chg="addSp delSp modSp mod">
        <pc:chgData name="Lorena Patricia Mora Hernandez" userId="0bca0f10-c886-4055-be5e-c492695e1c7f" providerId="ADAL" clId="{59ABB7C1-0E6D-437B-A501-DA16F0522DC3}" dt="2022-02-28T08:01:22.142" v="243" actId="1076"/>
        <pc:sldMkLst>
          <pc:docMk/>
          <pc:sldMk cId="0" sldId="256"/>
        </pc:sldMkLst>
        <pc:spChg chg="mod">
          <ac:chgData name="Lorena Patricia Mora Hernandez" userId="0bca0f10-c886-4055-be5e-c492695e1c7f" providerId="ADAL" clId="{59ABB7C1-0E6D-437B-A501-DA16F0522DC3}" dt="2022-02-28T07:55:27.634" v="221" actId="20577"/>
          <ac:spMkLst>
            <pc:docMk/>
            <pc:sldMk cId="0" sldId="256"/>
            <ac:spMk id="3" creationId="{00000000-0000-0000-0000-000000000000}"/>
          </ac:spMkLst>
        </pc:spChg>
        <pc:spChg chg="mod">
          <ac:chgData name="Lorena Patricia Mora Hernandez" userId="0bca0f10-c886-4055-be5e-c492695e1c7f" providerId="ADAL" clId="{59ABB7C1-0E6D-437B-A501-DA16F0522DC3}" dt="2022-02-28T07:50:04.937" v="203" actId="790"/>
          <ac:spMkLst>
            <pc:docMk/>
            <pc:sldMk cId="0" sldId="256"/>
            <ac:spMk id="10" creationId="{00000000-0000-0000-0000-000000000000}"/>
          </ac:spMkLst>
        </pc:spChg>
        <pc:spChg chg="mod">
          <ac:chgData name="Lorena Patricia Mora Hernandez" userId="0bca0f10-c886-4055-be5e-c492695e1c7f" providerId="ADAL" clId="{59ABB7C1-0E6D-437B-A501-DA16F0522DC3}" dt="2022-02-28T07:48:05.947" v="30" actId="20577"/>
          <ac:spMkLst>
            <pc:docMk/>
            <pc:sldMk cId="0" sldId="256"/>
            <ac:spMk id="11" creationId="{00000000-0000-0000-0000-000000000000}"/>
          </ac:spMkLst>
        </pc:spChg>
        <pc:spChg chg="add del">
          <ac:chgData name="Lorena Patricia Mora Hernandez" userId="0bca0f10-c886-4055-be5e-c492695e1c7f" providerId="ADAL" clId="{59ABB7C1-0E6D-437B-A501-DA16F0522DC3}" dt="2022-02-28T07:48:38.154" v="45" actId="22"/>
          <ac:spMkLst>
            <pc:docMk/>
            <pc:sldMk cId="0" sldId="256"/>
            <ac:spMk id="13" creationId="{25B9C768-72B0-4CF8-A100-3A814B5AAA11}"/>
          </ac:spMkLst>
        </pc:spChg>
        <pc:spChg chg="add del">
          <ac:chgData name="Lorena Patricia Mora Hernandez" userId="0bca0f10-c886-4055-be5e-c492695e1c7f" providerId="ADAL" clId="{59ABB7C1-0E6D-437B-A501-DA16F0522DC3}" dt="2022-02-28T07:48:47.323" v="49" actId="22"/>
          <ac:spMkLst>
            <pc:docMk/>
            <pc:sldMk cId="0" sldId="256"/>
            <ac:spMk id="15" creationId="{3AD30379-44AB-4526-8B4A-158A4EFF5BB8}"/>
          </ac:spMkLst>
        </pc:spChg>
        <pc:picChg chg="del">
          <ac:chgData name="Lorena Patricia Mora Hernandez" userId="0bca0f10-c886-4055-be5e-c492695e1c7f" providerId="ADAL" clId="{59ABB7C1-0E6D-437B-A501-DA16F0522DC3}" dt="2022-02-28T07:52:38.600" v="213" actId="478"/>
          <ac:picMkLst>
            <pc:docMk/>
            <pc:sldMk cId="0" sldId="256"/>
            <ac:picMk id="4" creationId="{00000000-0000-0000-0000-000000000000}"/>
          </ac:picMkLst>
        </pc:picChg>
        <pc:picChg chg="del mod">
          <ac:chgData name="Lorena Patricia Mora Hernandez" userId="0bca0f10-c886-4055-be5e-c492695e1c7f" providerId="ADAL" clId="{59ABB7C1-0E6D-437B-A501-DA16F0522DC3}" dt="2022-02-28T07:52:38.016" v="212" actId="478"/>
          <ac:picMkLst>
            <pc:docMk/>
            <pc:sldMk cId="0" sldId="256"/>
            <ac:picMk id="5" creationId="{00000000-0000-0000-0000-000000000000}"/>
          </ac:picMkLst>
        </pc:picChg>
        <pc:picChg chg="del">
          <ac:chgData name="Lorena Patricia Mora Hernandez" userId="0bca0f10-c886-4055-be5e-c492695e1c7f" providerId="ADAL" clId="{59ABB7C1-0E6D-437B-A501-DA16F0522DC3}" dt="2022-02-28T07:52:39.022" v="214" actId="478"/>
          <ac:picMkLst>
            <pc:docMk/>
            <pc:sldMk cId="0" sldId="256"/>
            <ac:picMk id="6" creationId="{00000000-0000-0000-0000-000000000000}"/>
          </ac:picMkLst>
        </pc:picChg>
        <pc:picChg chg="del">
          <ac:chgData name="Lorena Patricia Mora Hernandez" userId="0bca0f10-c886-4055-be5e-c492695e1c7f" providerId="ADAL" clId="{59ABB7C1-0E6D-437B-A501-DA16F0522DC3}" dt="2022-02-28T07:52:39.487" v="215" actId="478"/>
          <ac:picMkLst>
            <pc:docMk/>
            <pc:sldMk cId="0" sldId="256"/>
            <ac:picMk id="7" creationId="{00000000-0000-0000-0000-000000000000}"/>
          </ac:picMkLst>
        </pc:picChg>
        <pc:picChg chg="del">
          <ac:chgData name="Lorena Patricia Mora Hernandez" userId="0bca0f10-c886-4055-be5e-c492695e1c7f" providerId="ADAL" clId="{59ABB7C1-0E6D-437B-A501-DA16F0522DC3}" dt="2022-02-28T07:52:37.520" v="210" actId="478"/>
          <ac:picMkLst>
            <pc:docMk/>
            <pc:sldMk cId="0" sldId="256"/>
            <ac:picMk id="8" creationId="{00000000-0000-0000-0000-000000000000}"/>
          </ac:picMkLst>
        </pc:picChg>
        <pc:picChg chg="del mod">
          <ac:chgData name="Lorena Patricia Mora Hernandez" userId="0bca0f10-c886-4055-be5e-c492695e1c7f" providerId="ADAL" clId="{59ABB7C1-0E6D-437B-A501-DA16F0522DC3}" dt="2022-02-28T07:52:36.927" v="209" actId="478"/>
          <ac:picMkLst>
            <pc:docMk/>
            <pc:sldMk cId="0" sldId="256"/>
            <ac:picMk id="9" creationId="{00000000-0000-0000-0000-000000000000}"/>
          </ac:picMkLst>
        </pc:picChg>
        <pc:picChg chg="add mod modCrop">
          <ac:chgData name="Lorena Patricia Mora Hernandez" userId="0bca0f10-c886-4055-be5e-c492695e1c7f" providerId="ADAL" clId="{59ABB7C1-0E6D-437B-A501-DA16F0522DC3}" dt="2022-02-28T08:01:22.142" v="243" actId="1076"/>
          <ac:picMkLst>
            <pc:docMk/>
            <pc:sldMk cId="0" sldId="256"/>
            <ac:picMk id="17" creationId="{17D47295-EB7F-41AD-B7B0-7500830948F7}"/>
          </ac:picMkLst>
        </pc:picChg>
        <pc:picChg chg="add del mod">
          <ac:chgData name="Lorena Patricia Mora Hernandez" userId="0bca0f10-c886-4055-be5e-c492695e1c7f" providerId="ADAL" clId="{59ABB7C1-0E6D-437B-A501-DA16F0522DC3}" dt="2022-02-28T07:53:37.309" v="219" actId="478"/>
          <ac:picMkLst>
            <pc:docMk/>
            <pc:sldMk cId="0" sldId="256"/>
            <ac:picMk id="1026" creationId="{826AB92A-7528-4407-8559-95AF2B279BF1}"/>
          </ac:picMkLst>
        </pc:picChg>
        <pc:picChg chg="add del mod">
          <ac:chgData name="Lorena Patricia Mora Hernandez" userId="0bca0f10-c886-4055-be5e-c492695e1c7f" providerId="ADAL" clId="{59ABB7C1-0E6D-437B-A501-DA16F0522DC3}" dt="2022-02-28T07:57:27.909" v="236" actId="478"/>
          <ac:picMkLst>
            <pc:docMk/>
            <pc:sldMk cId="0" sldId="256"/>
            <ac:picMk id="1028" creationId="{51B2A276-7898-46EF-95A8-D210D5122771}"/>
          </ac:picMkLst>
        </pc:picChg>
        <pc:picChg chg="add del mod">
          <ac:chgData name="Lorena Patricia Mora Hernandez" userId="0bca0f10-c886-4055-be5e-c492695e1c7f" providerId="ADAL" clId="{59ABB7C1-0E6D-437B-A501-DA16F0522DC3}" dt="2022-02-28T07:56:46.818" v="233" actId="478"/>
          <ac:picMkLst>
            <pc:docMk/>
            <pc:sldMk cId="0" sldId="256"/>
            <ac:picMk id="1030" creationId="{9A4C650B-A02D-4161-A1C3-DED4D569F717}"/>
          </ac:picMkLst>
        </pc:picChg>
        <pc:picChg chg="add del mod">
          <ac:chgData name="Lorena Patricia Mora Hernandez" userId="0bca0f10-c886-4055-be5e-c492695e1c7f" providerId="ADAL" clId="{59ABB7C1-0E6D-437B-A501-DA16F0522DC3}" dt="2022-02-28T07:57:33.445" v="237" actId="478"/>
          <ac:picMkLst>
            <pc:docMk/>
            <pc:sldMk cId="0" sldId="256"/>
            <ac:picMk id="1032" creationId="{7B991026-AE7B-446F-AA5F-B13BDA1A5F63}"/>
          </ac:picMkLst>
        </pc:picChg>
      </pc:sldChg>
      <pc:sldChg chg="del">
        <pc:chgData name="Lorena Patricia Mora Hernandez" userId="0bca0f10-c886-4055-be5e-c492695e1c7f" providerId="ADAL" clId="{59ABB7C1-0E6D-437B-A501-DA16F0522DC3}" dt="2022-02-28T07:50:18.526" v="205" actId="47"/>
        <pc:sldMkLst>
          <pc:docMk/>
          <pc:sldMk cId="0" sldId="257"/>
        </pc:sldMkLst>
      </pc:sldChg>
      <pc:sldChg chg="del">
        <pc:chgData name="Lorena Patricia Mora Hernandez" userId="0bca0f10-c886-4055-be5e-c492695e1c7f" providerId="ADAL" clId="{59ABB7C1-0E6D-437B-A501-DA16F0522DC3}" dt="2022-02-28T07:50:16.939" v="204" actId="47"/>
        <pc:sldMkLst>
          <pc:docMk/>
          <pc:sldMk cId="0" sldId="258"/>
        </pc:sldMkLst>
      </pc:sldChg>
      <pc:sldChg chg="delSp modSp mod">
        <pc:chgData name="Lorena Patricia Mora Hernandez" userId="0bca0f10-c886-4055-be5e-c492695e1c7f" providerId="ADAL" clId="{59ABB7C1-0E6D-437B-A501-DA16F0522DC3}" dt="2022-02-28T08:43:19.893" v="2283" actId="20577"/>
        <pc:sldMkLst>
          <pc:docMk/>
          <pc:sldMk cId="0" sldId="259"/>
        </pc:sldMkLst>
        <pc:spChg chg="mod">
          <ac:chgData name="Lorena Patricia Mora Hernandez" userId="0bca0f10-c886-4055-be5e-c492695e1c7f" providerId="ADAL" clId="{59ABB7C1-0E6D-437B-A501-DA16F0522DC3}" dt="2022-02-28T08:04:47.846" v="517" actId="1038"/>
          <ac:spMkLst>
            <pc:docMk/>
            <pc:sldMk cId="0" sldId="259"/>
            <ac:spMk id="17" creationId="{00000000-0000-0000-0000-000000000000}"/>
          </ac:spMkLst>
        </pc:spChg>
        <pc:spChg chg="mod">
          <ac:chgData name="Lorena Patricia Mora Hernandez" userId="0bca0f10-c886-4055-be5e-c492695e1c7f" providerId="ADAL" clId="{59ABB7C1-0E6D-437B-A501-DA16F0522DC3}" dt="2022-02-28T08:43:19.893" v="2283" actId="20577"/>
          <ac:spMkLst>
            <pc:docMk/>
            <pc:sldMk cId="0" sldId="259"/>
            <ac:spMk id="18" creationId="{00000000-0000-0000-0000-000000000000}"/>
          </ac:spMkLst>
        </pc:spChg>
        <pc:spChg chg="mod">
          <ac:chgData name="Lorena Patricia Mora Hernandez" userId="0bca0f10-c886-4055-be5e-c492695e1c7f" providerId="ADAL" clId="{59ABB7C1-0E6D-437B-A501-DA16F0522DC3}" dt="2022-02-28T08:04:47.846" v="517" actId="1038"/>
          <ac:spMkLst>
            <pc:docMk/>
            <pc:sldMk cId="0" sldId="259"/>
            <ac:spMk id="19" creationId="{00000000-0000-0000-0000-000000000000}"/>
          </ac:spMkLst>
        </pc:spChg>
        <pc:spChg chg="mod">
          <ac:chgData name="Lorena Patricia Mora Hernandez" userId="0bca0f10-c886-4055-be5e-c492695e1c7f" providerId="ADAL" clId="{59ABB7C1-0E6D-437B-A501-DA16F0522DC3}" dt="2022-02-28T08:05:06.992" v="520" actId="790"/>
          <ac:spMkLst>
            <pc:docMk/>
            <pc:sldMk cId="0" sldId="259"/>
            <ac:spMk id="20" creationId="{00000000-0000-0000-0000-000000000000}"/>
          </ac:spMkLst>
        </pc:spChg>
        <pc:spChg chg="del mod">
          <ac:chgData name="Lorena Patricia Mora Hernandez" userId="0bca0f10-c886-4055-be5e-c492695e1c7f" providerId="ADAL" clId="{59ABB7C1-0E6D-437B-A501-DA16F0522DC3}" dt="2022-02-28T08:04:52.571" v="518" actId="478"/>
          <ac:spMkLst>
            <pc:docMk/>
            <pc:sldMk cId="0" sldId="259"/>
            <ac:spMk id="21" creationId="{00000000-0000-0000-0000-000000000000}"/>
          </ac:spMkLst>
        </pc:spChg>
        <pc:grpChg chg="mod">
          <ac:chgData name="Lorena Patricia Mora Hernandez" userId="0bca0f10-c886-4055-be5e-c492695e1c7f" providerId="ADAL" clId="{59ABB7C1-0E6D-437B-A501-DA16F0522DC3}" dt="2022-02-28T08:04:47.846" v="517" actId="1038"/>
          <ac:grpSpMkLst>
            <pc:docMk/>
            <pc:sldMk cId="0" sldId="259"/>
            <ac:grpSpMk id="3"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7"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9" creationId="{00000000-0000-0000-0000-000000000000}"/>
          </ac:grpSpMkLst>
        </pc:grpChg>
        <pc:grpChg chg="del">
          <ac:chgData name="Lorena Patricia Mora Hernandez" userId="0bca0f10-c886-4055-be5e-c492695e1c7f" providerId="ADAL" clId="{59ABB7C1-0E6D-437B-A501-DA16F0522DC3}" dt="2022-02-28T08:04:16.901" v="477" actId="478"/>
          <ac:grpSpMkLst>
            <pc:docMk/>
            <pc:sldMk cId="0" sldId="259"/>
            <ac:grpSpMk id="11"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1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2"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4"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6"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8" creationId="{00000000-0000-0000-0000-000000000000}"/>
          </ac:grpSpMkLst>
        </pc:grpChg>
        <pc:grpChg chg="del mod">
          <ac:chgData name="Lorena Patricia Mora Hernandez" userId="0bca0f10-c886-4055-be5e-c492695e1c7f" providerId="ADAL" clId="{59ABB7C1-0E6D-437B-A501-DA16F0522DC3}" dt="2022-02-28T08:04:55.566" v="519" actId="478"/>
          <ac:grpSpMkLst>
            <pc:docMk/>
            <pc:sldMk cId="0" sldId="259"/>
            <ac:grpSpMk id="30" creationId="{00000000-0000-0000-0000-000000000000}"/>
          </ac:grpSpMkLst>
        </pc:grpChg>
        <pc:picChg chg="mod">
          <ac:chgData name="Lorena Patricia Mora Hernandez" userId="0bca0f10-c886-4055-be5e-c492695e1c7f" providerId="ADAL" clId="{59ABB7C1-0E6D-437B-A501-DA16F0522DC3}" dt="2022-02-28T08:04:47.846" v="517" actId="1038"/>
          <ac:picMkLst>
            <pc:docMk/>
            <pc:sldMk cId="0" sldId="259"/>
            <ac:picMk id="1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14"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2" creationId="{00000000-0000-0000-0000-000000000000}"/>
          </ac:picMkLst>
        </pc:picChg>
        <pc:picChg chg="del">
          <ac:chgData name="Lorena Patricia Mora Hernandez" userId="0bca0f10-c886-4055-be5e-c492695e1c7f" providerId="ADAL" clId="{59ABB7C1-0E6D-437B-A501-DA16F0522DC3}" dt="2022-02-28T08:04:18.785" v="478" actId="478"/>
          <ac:picMkLst>
            <pc:docMk/>
            <pc:sldMk cId="0" sldId="259"/>
            <ac:picMk id="3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4" creationId="{00000000-0000-0000-0000-000000000000}"/>
          </ac:picMkLst>
        </pc:picChg>
      </pc:sldChg>
      <pc:sldChg chg="addSp delSp modSp mod">
        <pc:chgData name="Lorena Patricia Mora Hernandez" userId="0bca0f10-c886-4055-be5e-c492695e1c7f" providerId="ADAL" clId="{59ABB7C1-0E6D-437B-A501-DA16F0522DC3}" dt="2022-02-28T08:19:43.773" v="1213" actId="1076"/>
        <pc:sldMkLst>
          <pc:docMk/>
          <pc:sldMk cId="0" sldId="260"/>
        </pc:sldMkLst>
        <pc:spChg chg="mod">
          <ac:chgData name="Lorena Patricia Mora Hernandez" userId="0bca0f10-c886-4055-be5e-c492695e1c7f" providerId="ADAL" clId="{59ABB7C1-0E6D-437B-A501-DA16F0522DC3}" dt="2022-02-28T08:10:44.482" v="1029" actId="790"/>
          <ac:spMkLst>
            <pc:docMk/>
            <pc:sldMk cId="0" sldId="260"/>
            <ac:spMk id="26" creationId="{00000000-0000-0000-0000-000000000000}"/>
          </ac:spMkLst>
        </pc:spChg>
        <pc:spChg chg="mod">
          <ac:chgData name="Lorena Patricia Mora Hernandez" userId="0bca0f10-c886-4055-be5e-c492695e1c7f" providerId="ADAL" clId="{59ABB7C1-0E6D-437B-A501-DA16F0522DC3}" dt="2022-02-28T08:11:39.360" v="1091" actId="20577"/>
          <ac:spMkLst>
            <pc:docMk/>
            <pc:sldMk cId="0" sldId="260"/>
            <ac:spMk id="27"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28" creationId="{00000000-0000-0000-0000-000000000000}"/>
          </ac:spMkLst>
        </pc:spChg>
        <pc:spChg chg="mod">
          <ac:chgData name="Lorena Patricia Mora Hernandez" userId="0bca0f10-c886-4055-be5e-c492695e1c7f" providerId="ADAL" clId="{59ABB7C1-0E6D-437B-A501-DA16F0522DC3}" dt="2022-02-28T08:13:11.583" v="1179" actId="20577"/>
          <ac:spMkLst>
            <pc:docMk/>
            <pc:sldMk cId="0" sldId="260"/>
            <ac:spMk id="29" creationId="{00000000-0000-0000-0000-000000000000}"/>
          </ac:spMkLst>
        </pc:spChg>
        <pc:spChg chg="mod">
          <ac:chgData name="Lorena Patricia Mora Hernandez" userId="0bca0f10-c886-4055-be5e-c492695e1c7f" providerId="ADAL" clId="{59ABB7C1-0E6D-437B-A501-DA16F0522DC3}" dt="2022-02-28T08:12:09.856" v="1111" actId="20577"/>
          <ac:spMkLst>
            <pc:docMk/>
            <pc:sldMk cId="0" sldId="260"/>
            <ac:spMk id="30" creationId="{00000000-0000-0000-0000-000000000000}"/>
          </ac:spMkLst>
        </pc:spChg>
        <pc:spChg chg="mod">
          <ac:chgData name="Lorena Patricia Mora Hernandez" userId="0bca0f10-c886-4055-be5e-c492695e1c7f" providerId="ADAL" clId="{59ABB7C1-0E6D-437B-A501-DA16F0522DC3}" dt="2022-02-28T08:11:11.371" v="1068" actId="20577"/>
          <ac:spMkLst>
            <pc:docMk/>
            <pc:sldMk cId="0" sldId="260"/>
            <ac:spMk id="31" creationId="{00000000-0000-0000-0000-000000000000}"/>
          </ac:spMkLst>
        </pc:spChg>
        <pc:spChg chg="del">
          <ac:chgData name="Lorena Patricia Mora Hernandez" userId="0bca0f10-c886-4055-be5e-c492695e1c7f" providerId="ADAL" clId="{59ABB7C1-0E6D-437B-A501-DA16F0522DC3}" dt="2022-02-28T08:09:47.741" v="989" actId="478"/>
          <ac:spMkLst>
            <pc:docMk/>
            <pc:sldMk cId="0" sldId="260"/>
            <ac:spMk id="32" creationId="{00000000-0000-0000-0000-000000000000}"/>
          </ac:spMkLst>
        </pc:spChg>
        <pc:spChg chg="del mod">
          <ac:chgData name="Lorena Patricia Mora Hernandez" userId="0bca0f10-c886-4055-be5e-c492695e1c7f" providerId="ADAL" clId="{59ABB7C1-0E6D-437B-A501-DA16F0522DC3}" dt="2022-02-28T08:08:58.526" v="899" actId="478"/>
          <ac:spMkLst>
            <pc:docMk/>
            <pc:sldMk cId="0" sldId="260"/>
            <ac:spMk id="33"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34" creationId="{00000000-0000-0000-0000-000000000000}"/>
          </ac:spMkLst>
        </pc:spChg>
        <pc:spChg chg="add mod">
          <ac:chgData name="Lorena Patricia Mora Hernandez" userId="0bca0f10-c886-4055-be5e-c492695e1c7f" providerId="ADAL" clId="{59ABB7C1-0E6D-437B-A501-DA16F0522DC3}" dt="2022-02-28T08:10:44.482" v="1029" actId="790"/>
          <ac:spMkLst>
            <pc:docMk/>
            <pc:sldMk cId="0" sldId="260"/>
            <ac:spMk id="35" creationId="{D14D75D7-B49B-4738-A01E-F0AB7C7F2183}"/>
          </ac:spMkLst>
        </pc:spChg>
        <pc:spChg chg="add mod">
          <ac:chgData name="Lorena Patricia Mora Hernandez" userId="0bca0f10-c886-4055-be5e-c492695e1c7f" providerId="ADAL" clId="{59ABB7C1-0E6D-437B-A501-DA16F0522DC3}" dt="2022-02-28T08:11:54.311" v="1097" actId="14100"/>
          <ac:spMkLst>
            <pc:docMk/>
            <pc:sldMk cId="0" sldId="260"/>
            <ac:spMk id="36" creationId="{75C62E80-0A4C-425B-BB77-7823DCDFCE43}"/>
          </ac:spMkLst>
        </pc:spChg>
        <pc:grpChg chg="del">
          <ac:chgData name="Lorena Patricia Mora Hernandez" userId="0bca0f10-c886-4055-be5e-c492695e1c7f" providerId="ADAL" clId="{59ABB7C1-0E6D-437B-A501-DA16F0522DC3}" dt="2022-02-28T08:08:55.386" v="897" actId="478"/>
          <ac:grpSpMkLst>
            <pc:docMk/>
            <pc:sldMk cId="0" sldId="260"/>
            <ac:grpSpMk id="18" creationId="{00000000-0000-0000-0000-000000000000}"/>
          </ac:grpSpMkLst>
        </pc:grpChg>
        <pc:grpChg chg="del">
          <ac:chgData name="Lorena Patricia Mora Hernandez" userId="0bca0f10-c886-4055-be5e-c492695e1c7f" providerId="ADAL" clId="{59ABB7C1-0E6D-437B-A501-DA16F0522DC3}" dt="2022-02-28T08:08:53.973" v="896" actId="478"/>
          <ac:grpSpMkLst>
            <pc:docMk/>
            <pc:sldMk cId="0" sldId="260"/>
            <ac:grpSpMk id="20" creationId="{00000000-0000-0000-0000-000000000000}"/>
          </ac:grpSpMkLst>
        </pc:grpChg>
        <pc:grpChg chg="del">
          <ac:chgData name="Lorena Patricia Mora Hernandez" userId="0bca0f10-c886-4055-be5e-c492695e1c7f" providerId="ADAL" clId="{59ABB7C1-0E6D-437B-A501-DA16F0522DC3}" dt="2022-02-28T08:08:52.566" v="895" actId="478"/>
          <ac:grpSpMkLst>
            <pc:docMk/>
            <pc:sldMk cId="0" sldId="260"/>
            <ac:grpSpMk id="22" creationId="{00000000-0000-0000-0000-000000000000}"/>
          </ac:grpSpMkLst>
        </pc:grpChg>
        <pc:picChg chg="add mod">
          <ac:chgData name="Lorena Patricia Mora Hernandez" userId="0bca0f10-c886-4055-be5e-c492695e1c7f" providerId="ADAL" clId="{59ABB7C1-0E6D-437B-A501-DA16F0522DC3}" dt="2022-02-28T08:19:04.747" v="1206" actId="1036"/>
          <ac:picMkLst>
            <pc:docMk/>
            <pc:sldMk cId="0" sldId="260"/>
            <ac:picMk id="2050" creationId="{46BB8819-E11F-4442-96F7-F599789503FC}"/>
          </ac:picMkLst>
        </pc:picChg>
        <pc:picChg chg="add mod">
          <ac:chgData name="Lorena Patricia Mora Hernandez" userId="0bca0f10-c886-4055-be5e-c492695e1c7f" providerId="ADAL" clId="{59ABB7C1-0E6D-437B-A501-DA16F0522DC3}" dt="2022-02-28T08:18:58.773" v="1202" actId="1076"/>
          <ac:picMkLst>
            <pc:docMk/>
            <pc:sldMk cId="0" sldId="260"/>
            <ac:picMk id="2052" creationId="{E56E0BFD-17D4-48EA-A126-F6AB81D04FC9}"/>
          </ac:picMkLst>
        </pc:picChg>
        <pc:picChg chg="add mod">
          <ac:chgData name="Lorena Patricia Mora Hernandez" userId="0bca0f10-c886-4055-be5e-c492695e1c7f" providerId="ADAL" clId="{59ABB7C1-0E6D-437B-A501-DA16F0522DC3}" dt="2022-02-28T08:18:53.301" v="1201" actId="1076"/>
          <ac:picMkLst>
            <pc:docMk/>
            <pc:sldMk cId="0" sldId="260"/>
            <ac:picMk id="2054" creationId="{7408AD2C-F8A6-42A0-87BD-BE11CE4340AF}"/>
          </ac:picMkLst>
        </pc:picChg>
        <pc:picChg chg="add mod">
          <ac:chgData name="Lorena Patricia Mora Hernandez" userId="0bca0f10-c886-4055-be5e-c492695e1c7f" providerId="ADAL" clId="{59ABB7C1-0E6D-437B-A501-DA16F0522DC3}" dt="2022-02-28T08:19:43.773" v="1213" actId="1076"/>
          <ac:picMkLst>
            <pc:docMk/>
            <pc:sldMk cId="0" sldId="260"/>
            <ac:picMk id="2056" creationId="{1D32DCA7-EAC9-4CA5-ADC0-D7E235FD0334}"/>
          </ac:picMkLst>
        </pc:picChg>
      </pc:sldChg>
      <pc:sldChg chg="addSp delSp modSp mod">
        <pc:chgData name="Lorena Patricia Mora Hernandez" userId="0bca0f10-c886-4055-be5e-c492695e1c7f" providerId="ADAL" clId="{59ABB7C1-0E6D-437B-A501-DA16F0522DC3}" dt="2022-02-28T08:55:55.667" v="2823" actId="1076"/>
        <pc:sldMkLst>
          <pc:docMk/>
          <pc:sldMk cId="0" sldId="261"/>
        </pc:sldMkLst>
        <pc:spChg chg="mod">
          <ac:chgData name="Lorena Patricia Mora Hernandez" userId="0bca0f10-c886-4055-be5e-c492695e1c7f" providerId="ADAL" clId="{59ABB7C1-0E6D-437B-A501-DA16F0522DC3}" dt="2022-02-28T08:22:38.628" v="1411" actId="1036"/>
          <ac:spMkLst>
            <pc:docMk/>
            <pc:sldMk cId="0" sldId="261"/>
            <ac:spMk id="2"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7" creationId="{00000000-0000-0000-0000-000000000000}"/>
          </ac:spMkLst>
        </pc:spChg>
        <pc:spChg chg="mod">
          <ac:chgData name="Lorena Patricia Mora Hernandez" userId="0bca0f10-c886-4055-be5e-c492695e1c7f" providerId="ADAL" clId="{59ABB7C1-0E6D-437B-A501-DA16F0522DC3}" dt="2022-02-28T08:22:42.573" v="1412" actId="1076"/>
          <ac:spMkLst>
            <pc:docMk/>
            <pc:sldMk cId="0" sldId="261"/>
            <ac:spMk id="15"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6"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7"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8" creationId="{00000000-0000-0000-0000-000000000000}"/>
          </ac:spMkLst>
        </pc:spChg>
        <pc:spChg chg="del">
          <ac:chgData name="Lorena Patricia Mora Hernandez" userId="0bca0f10-c886-4055-be5e-c492695e1c7f" providerId="ADAL" clId="{59ABB7C1-0E6D-437B-A501-DA16F0522DC3}" dt="2022-02-28T08:20:45.013" v="1222" actId="478"/>
          <ac:spMkLst>
            <pc:docMk/>
            <pc:sldMk cId="0" sldId="261"/>
            <ac:spMk id="19"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0" creationId="{00000000-0000-0000-0000-000000000000}"/>
          </ac:spMkLst>
        </pc:spChg>
        <pc:spChg chg="mod">
          <ac:chgData name="Lorena Patricia Mora Hernandez" userId="0bca0f10-c886-4055-be5e-c492695e1c7f" providerId="ADAL" clId="{59ABB7C1-0E6D-437B-A501-DA16F0522DC3}" dt="2022-02-28T08:24:19.309" v="1420" actId="313"/>
          <ac:spMkLst>
            <pc:docMk/>
            <pc:sldMk cId="0" sldId="261"/>
            <ac:spMk id="21" creationId="{00000000-0000-0000-0000-000000000000}"/>
          </ac:spMkLst>
        </pc:spChg>
        <pc:spChg chg="mod">
          <ac:chgData name="Lorena Patricia Mora Hernandez" userId="0bca0f10-c886-4055-be5e-c492695e1c7f" providerId="ADAL" clId="{59ABB7C1-0E6D-437B-A501-DA16F0522DC3}" dt="2022-02-28T08:24:23.697" v="1423" actId="313"/>
          <ac:spMkLst>
            <pc:docMk/>
            <pc:sldMk cId="0" sldId="261"/>
            <ac:spMk id="22"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4" creationId="{00000000-0000-0000-0000-000000000000}"/>
          </ac:spMkLst>
        </pc:spChg>
        <pc:spChg chg="mod">
          <ac:chgData name="Lorena Patricia Mora Hernandez" userId="0bca0f10-c886-4055-be5e-c492695e1c7f" providerId="ADAL" clId="{59ABB7C1-0E6D-437B-A501-DA16F0522DC3}" dt="2022-02-28T08:24:25.027" v="1424" actId="313"/>
          <ac:spMkLst>
            <pc:docMk/>
            <pc:sldMk cId="0" sldId="261"/>
            <ac:spMk id="25" creationId="{00000000-0000-0000-0000-000000000000}"/>
          </ac:spMkLst>
        </pc:spChg>
        <pc:spChg chg="mod">
          <ac:chgData name="Lorena Patricia Mora Hernandez" userId="0bca0f10-c886-4055-be5e-c492695e1c7f" providerId="ADAL" clId="{59ABB7C1-0E6D-437B-A501-DA16F0522DC3}" dt="2022-02-28T08:22:29.923" v="1404" actId="20577"/>
          <ac:spMkLst>
            <pc:docMk/>
            <pc:sldMk cId="0" sldId="261"/>
            <ac:spMk id="26" creationId="{00000000-0000-0000-0000-000000000000}"/>
          </ac:spMkLst>
        </pc:spChg>
        <pc:spChg chg="add del">
          <ac:chgData name="Lorena Patricia Mora Hernandez" userId="0bca0f10-c886-4055-be5e-c492695e1c7f" providerId="ADAL" clId="{59ABB7C1-0E6D-437B-A501-DA16F0522DC3}" dt="2022-02-28T08:55:45.312" v="2821"/>
          <ac:spMkLst>
            <pc:docMk/>
            <pc:sldMk cId="0" sldId="261"/>
            <ac:spMk id="27" creationId="{94AB6527-7449-4F29-A308-AE56B89D9021}"/>
          </ac:spMkLst>
        </pc:spChg>
        <pc:picChg chg="mod">
          <ac:chgData name="Lorena Patricia Mora Hernandez" userId="0bca0f10-c886-4055-be5e-c492695e1c7f" providerId="ADAL" clId="{59ABB7C1-0E6D-437B-A501-DA16F0522DC3}" dt="2022-02-28T08:22:38.628" v="1411" actId="1036"/>
          <ac:picMkLst>
            <pc:docMk/>
            <pc:sldMk cId="0" sldId="261"/>
            <ac:picMk id="4"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5"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6" creationId="{00000000-0000-0000-0000-000000000000}"/>
          </ac:picMkLst>
        </pc:picChg>
        <pc:picChg chg="del">
          <ac:chgData name="Lorena Patricia Mora Hernandez" userId="0bca0f10-c886-4055-be5e-c492695e1c7f" providerId="ADAL" clId="{59ABB7C1-0E6D-437B-A501-DA16F0522DC3}" dt="2022-02-28T08:20:45.013" v="1222" actId="478"/>
          <ac:picMkLst>
            <pc:docMk/>
            <pc:sldMk cId="0" sldId="261"/>
            <ac:picMk id="8"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9"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0"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1"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2" creationId="{00000000-0000-0000-0000-000000000000}"/>
          </ac:picMkLst>
        </pc:picChg>
        <pc:picChg chg="del">
          <ac:chgData name="Lorena Patricia Mora Hernandez" userId="0bca0f10-c886-4055-be5e-c492695e1c7f" providerId="ADAL" clId="{59ABB7C1-0E6D-437B-A501-DA16F0522DC3}" dt="2022-02-28T08:20:42.566" v="1221" actId="478"/>
          <ac:picMkLst>
            <pc:docMk/>
            <pc:sldMk cId="0" sldId="261"/>
            <ac:picMk id="13"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14" creationId="{00000000-0000-0000-0000-000000000000}"/>
          </ac:picMkLst>
        </pc:picChg>
        <pc:picChg chg="add mod">
          <ac:chgData name="Lorena Patricia Mora Hernandez" userId="0bca0f10-c886-4055-be5e-c492695e1c7f" providerId="ADAL" clId="{59ABB7C1-0E6D-437B-A501-DA16F0522DC3}" dt="2022-02-28T08:55:55.667" v="2823" actId="1076"/>
          <ac:picMkLst>
            <pc:docMk/>
            <pc:sldMk cId="0" sldId="261"/>
            <ac:picMk id="29" creationId="{0B8F5AA0-77E5-4D50-B02F-F260F8BEFE74}"/>
          </ac:picMkLst>
        </pc:picChg>
      </pc:sldChg>
      <pc:sldChg chg="addSp delSp modSp mod">
        <pc:chgData name="Lorena Patricia Mora Hernandez" userId="0bca0f10-c886-4055-be5e-c492695e1c7f" providerId="ADAL" clId="{59ABB7C1-0E6D-437B-A501-DA16F0522DC3}" dt="2022-02-28T08:53:36.099" v="2712" actId="14100"/>
        <pc:sldMkLst>
          <pc:docMk/>
          <pc:sldMk cId="0" sldId="262"/>
        </pc:sldMkLst>
        <pc:spChg chg="del mod topLvl">
          <ac:chgData name="Lorena Patricia Mora Hernandez" userId="0bca0f10-c886-4055-be5e-c492695e1c7f" providerId="ADAL" clId="{59ABB7C1-0E6D-437B-A501-DA16F0522DC3}" dt="2022-02-28T08:31:41.749" v="2023" actId="478"/>
          <ac:spMkLst>
            <pc:docMk/>
            <pc:sldMk cId="0" sldId="262"/>
            <ac:spMk id="3" creationId="{00000000-0000-0000-0000-000000000000}"/>
          </ac:spMkLst>
        </pc:spChg>
        <pc:spChg chg="del mod topLvl">
          <ac:chgData name="Lorena Patricia Mora Hernandez" userId="0bca0f10-c886-4055-be5e-c492695e1c7f" providerId="ADAL" clId="{59ABB7C1-0E6D-437B-A501-DA16F0522DC3}" dt="2022-02-28T08:31:45.645" v="2025" actId="478"/>
          <ac:spMkLst>
            <pc:docMk/>
            <pc:sldMk cId="0" sldId="262"/>
            <ac:spMk id="4" creationId="{00000000-0000-0000-0000-000000000000}"/>
          </ac:spMkLst>
        </pc:spChg>
        <pc:spChg chg="del mod topLvl">
          <ac:chgData name="Lorena Patricia Mora Hernandez" userId="0bca0f10-c886-4055-be5e-c492695e1c7f" providerId="ADAL" clId="{59ABB7C1-0E6D-437B-A501-DA16F0522DC3}" dt="2022-02-28T08:31:46.993" v="2026" actId="478"/>
          <ac:spMkLst>
            <pc:docMk/>
            <pc:sldMk cId="0" sldId="262"/>
            <ac:spMk id="5"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6" creationId="{00000000-0000-0000-0000-000000000000}"/>
          </ac:spMkLst>
        </pc:spChg>
        <pc:spChg chg="mod">
          <ac:chgData name="Lorena Patricia Mora Hernandez" userId="0bca0f10-c886-4055-be5e-c492695e1c7f" providerId="ADAL" clId="{59ABB7C1-0E6D-437B-A501-DA16F0522DC3}" dt="2022-02-28T08:35:11.566" v="2076" actId="20577"/>
          <ac:spMkLst>
            <pc:docMk/>
            <pc:sldMk cId="0" sldId="262"/>
            <ac:spMk id="8"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0"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2"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4" creationId="{00000000-0000-0000-0000-000000000000}"/>
          </ac:spMkLst>
        </pc:spChg>
        <pc:spChg chg="mod topLvl">
          <ac:chgData name="Lorena Patricia Mora Hernandez" userId="0bca0f10-c886-4055-be5e-c492695e1c7f" providerId="ADAL" clId="{59ABB7C1-0E6D-437B-A501-DA16F0522DC3}" dt="2022-02-28T08:34:14.412" v="2060" actId="1076"/>
          <ac:spMkLst>
            <pc:docMk/>
            <pc:sldMk cId="0" sldId="262"/>
            <ac:spMk id="15" creationId="{00000000-0000-0000-0000-000000000000}"/>
          </ac:spMkLst>
        </pc:spChg>
        <pc:spChg chg="del mod">
          <ac:chgData name="Lorena Patricia Mora Hernandez" userId="0bca0f10-c886-4055-be5e-c492695e1c7f" providerId="ADAL" clId="{59ABB7C1-0E6D-437B-A501-DA16F0522DC3}" dt="2022-02-28T08:30:08.077" v="1950" actId="478"/>
          <ac:spMkLst>
            <pc:docMk/>
            <pc:sldMk cId="0" sldId="262"/>
            <ac:spMk id="16" creationId="{00000000-0000-0000-0000-000000000000}"/>
          </ac:spMkLst>
        </pc:spChg>
        <pc:spChg chg="mod topLvl">
          <ac:chgData name="Lorena Patricia Mora Hernandez" userId="0bca0f10-c886-4055-be5e-c492695e1c7f" providerId="ADAL" clId="{59ABB7C1-0E6D-437B-A501-DA16F0522DC3}" dt="2022-02-28T08:34:24.078" v="2061" actId="1076"/>
          <ac:spMkLst>
            <pc:docMk/>
            <pc:sldMk cId="0" sldId="262"/>
            <ac:spMk id="17" creationId="{00000000-0000-0000-0000-000000000000}"/>
          </ac:spMkLst>
        </pc:spChg>
        <pc:spChg chg="del mod">
          <ac:chgData name="Lorena Patricia Mora Hernandez" userId="0bca0f10-c886-4055-be5e-c492695e1c7f" providerId="ADAL" clId="{59ABB7C1-0E6D-437B-A501-DA16F0522DC3}" dt="2022-02-28T08:30:09.506" v="1951" actId="478"/>
          <ac:spMkLst>
            <pc:docMk/>
            <pc:sldMk cId="0" sldId="262"/>
            <ac:spMk id="18" creationId="{00000000-0000-0000-0000-000000000000}"/>
          </ac:spMkLst>
        </pc:spChg>
        <pc:spChg chg="mod topLvl">
          <ac:chgData name="Lorena Patricia Mora Hernandez" userId="0bca0f10-c886-4055-be5e-c492695e1c7f" providerId="ADAL" clId="{59ABB7C1-0E6D-437B-A501-DA16F0522DC3}" dt="2022-02-28T08:34:09.694" v="2059" actId="1076"/>
          <ac:spMkLst>
            <pc:docMk/>
            <pc:sldMk cId="0" sldId="262"/>
            <ac:spMk id="19" creationId="{00000000-0000-0000-0000-000000000000}"/>
          </ac:spMkLst>
        </pc:spChg>
        <pc:spChg chg="del mod">
          <ac:chgData name="Lorena Patricia Mora Hernandez" userId="0bca0f10-c886-4055-be5e-c492695e1c7f" providerId="ADAL" clId="{59ABB7C1-0E6D-437B-A501-DA16F0522DC3}" dt="2022-02-28T08:30:06.253" v="1949" actId="478"/>
          <ac:spMkLst>
            <pc:docMk/>
            <pc:sldMk cId="0" sldId="262"/>
            <ac:spMk id="20" creationId="{00000000-0000-0000-0000-000000000000}"/>
          </ac:spMkLst>
        </pc:spChg>
        <pc:spChg chg="mod topLvl">
          <ac:chgData name="Lorena Patricia Mora Hernandez" userId="0bca0f10-c886-4055-be5e-c492695e1c7f" providerId="ADAL" clId="{59ABB7C1-0E6D-437B-A501-DA16F0522DC3}" dt="2022-02-28T08:34:31.805" v="2062" actId="1076"/>
          <ac:spMkLst>
            <pc:docMk/>
            <pc:sldMk cId="0" sldId="262"/>
            <ac:spMk id="21" creationId="{00000000-0000-0000-0000-000000000000}"/>
          </ac:spMkLst>
        </pc:spChg>
        <pc:spChg chg="del mod">
          <ac:chgData name="Lorena Patricia Mora Hernandez" userId="0bca0f10-c886-4055-be5e-c492695e1c7f" providerId="ADAL" clId="{59ABB7C1-0E6D-437B-A501-DA16F0522DC3}" dt="2022-02-28T08:30:05.094" v="1948" actId="478"/>
          <ac:spMkLst>
            <pc:docMk/>
            <pc:sldMk cId="0" sldId="262"/>
            <ac:spMk id="22" creationId="{00000000-0000-0000-0000-000000000000}"/>
          </ac:spMkLst>
        </pc:spChg>
        <pc:spChg chg="mod">
          <ac:chgData name="Lorena Patricia Mora Hernandez" userId="0bca0f10-c886-4055-be5e-c492695e1c7f" providerId="ADAL" clId="{59ABB7C1-0E6D-437B-A501-DA16F0522DC3}" dt="2022-02-28T08:40:05.132" v="2250" actId="1076"/>
          <ac:spMkLst>
            <pc:docMk/>
            <pc:sldMk cId="0" sldId="262"/>
            <ac:spMk id="23"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4"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5" creationId="{00000000-0000-0000-0000-000000000000}"/>
          </ac:spMkLst>
        </pc:spChg>
        <pc:spChg chg="mod">
          <ac:chgData name="Lorena Patricia Mora Hernandez" userId="0bca0f10-c886-4055-be5e-c492695e1c7f" providerId="ADAL" clId="{59ABB7C1-0E6D-437B-A501-DA16F0522DC3}" dt="2022-02-28T08:25:45.295" v="1576" actId="790"/>
          <ac:spMkLst>
            <pc:docMk/>
            <pc:sldMk cId="0" sldId="262"/>
            <ac:spMk id="28"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9" creationId="{00000000-0000-0000-0000-000000000000}"/>
          </ac:spMkLst>
        </pc:spChg>
        <pc:spChg chg="del mod topLvl">
          <ac:chgData name="Lorena Patricia Mora Hernandez" userId="0bca0f10-c886-4055-be5e-c492695e1c7f" providerId="ADAL" clId="{59ABB7C1-0E6D-437B-A501-DA16F0522DC3}" dt="2022-02-28T08:38:08.477" v="2125" actId="478"/>
          <ac:spMkLst>
            <pc:docMk/>
            <pc:sldMk cId="0" sldId="262"/>
            <ac:spMk id="31"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2" creationId="{00000000-0000-0000-0000-000000000000}"/>
          </ac:spMkLst>
        </pc:spChg>
        <pc:spChg chg="del mod topLvl">
          <ac:chgData name="Lorena Patricia Mora Hernandez" userId="0bca0f10-c886-4055-be5e-c492695e1c7f" providerId="ADAL" clId="{59ABB7C1-0E6D-437B-A501-DA16F0522DC3}" dt="2022-02-28T08:37:59.893" v="2120" actId="478"/>
          <ac:spMkLst>
            <pc:docMk/>
            <pc:sldMk cId="0" sldId="262"/>
            <ac:spMk id="34"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5" creationId="{00000000-0000-0000-0000-000000000000}"/>
          </ac:spMkLst>
        </pc:spChg>
        <pc:spChg chg="mod">
          <ac:chgData name="Lorena Patricia Mora Hernandez" userId="0bca0f10-c886-4055-be5e-c492695e1c7f" providerId="ADAL" clId="{59ABB7C1-0E6D-437B-A501-DA16F0522DC3}" dt="2022-02-28T08:35:41.198" v="2083" actId="20577"/>
          <ac:spMkLst>
            <pc:docMk/>
            <pc:sldMk cId="0" sldId="262"/>
            <ac:spMk id="38" creationId="{00000000-0000-0000-0000-000000000000}"/>
          </ac:spMkLst>
        </pc:spChg>
        <pc:spChg chg="del mod topLvl">
          <ac:chgData name="Lorena Patricia Mora Hernandez" userId="0bca0f10-c886-4055-be5e-c492695e1c7f" providerId="ADAL" clId="{59ABB7C1-0E6D-437B-A501-DA16F0522DC3}" dt="2022-02-28T08:38:07.232" v="2124" actId="478"/>
          <ac:spMkLst>
            <pc:docMk/>
            <pc:sldMk cId="0" sldId="262"/>
            <ac:spMk id="40"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41" creationId="{00000000-0000-0000-0000-000000000000}"/>
          </ac:spMkLst>
        </pc:spChg>
        <pc:spChg chg="mod">
          <ac:chgData name="Lorena Patricia Mora Hernandez" userId="0bca0f10-c886-4055-be5e-c492695e1c7f" providerId="ADAL" clId="{59ABB7C1-0E6D-437B-A501-DA16F0522DC3}" dt="2022-02-28T08:35:46.192" v="2087" actId="20577"/>
          <ac:spMkLst>
            <pc:docMk/>
            <pc:sldMk cId="0" sldId="262"/>
            <ac:spMk id="44" creationId="{00000000-0000-0000-0000-000000000000}"/>
          </ac:spMkLst>
        </pc:spChg>
        <pc:spChg chg="add mod">
          <ac:chgData name="Lorena Patricia Mora Hernandez" userId="0bca0f10-c886-4055-be5e-c492695e1c7f" providerId="ADAL" clId="{59ABB7C1-0E6D-437B-A501-DA16F0522DC3}" dt="2022-02-28T08:42:24.004" v="2278" actId="1036"/>
          <ac:spMkLst>
            <pc:docMk/>
            <pc:sldMk cId="0" sldId="262"/>
            <ac:spMk id="50" creationId="{888A2DA0-3A04-47BD-948F-A96218308AEE}"/>
          </ac:spMkLst>
        </pc:spChg>
        <pc:spChg chg="mod">
          <ac:chgData name="Lorena Patricia Mora Hernandez" userId="0bca0f10-c886-4055-be5e-c492695e1c7f" providerId="ADAL" clId="{59ABB7C1-0E6D-437B-A501-DA16F0522DC3}" dt="2022-02-28T08:37:35.096" v="2114" actId="207"/>
          <ac:spMkLst>
            <pc:docMk/>
            <pc:sldMk cId="0" sldId="262"/>
            <ac:spMk id="53" creationId="{54448256-157B-4911-AB61-15A0A79DBAEF}"/>
          </ac:spMkLst>
        </pc:spChg>
        <pc:spChg chg="del mod topLvl">
          <ac:chgData name="Lorena Patricia Mora Hernandez" userId="0bca0f10-c886-4055-be5e-c492695e1c7f" providerId="ADAL" clId="{59ABB7C1-0E6D-437B-A501-DA16F0522DC3}" dt="2022-02-28T08:39:14.454" v="2232" actId="478"/>
          <ac:spMkLst>
            <pc:docMk/>
            <pc:sldMk cId="0" sldId="262"/>
            <ac:spMk id="55" creationId="{0246B55B-8D5E-4BE8-9481-B500CE0C6B46}"/>
          </ac:spMkLst>
        </pc:spChg>
        <pc:spChg chg="mod topLvl">
          <ac:chgData name="Lorena Patricia Mora Hernandez" userId="0bca0f10-c886-4055-be5e-c492695e1c7f" providerId="ADAL" clId="{59ABB7C1-0E6D-437B-A501-DA16F0522DC3}" dt="2022-02-28T08:42:24.004" v="2278" actId="1036"/>
          <ac:spMkLst>
            <pc:docMk/>
            <pc:sldMk cId="0" sldId="262"/>
            <ac:spMk id="56" creationId="{43DDC09B-774B-4B48-808C-003A23D8A5F8}"/>
          </ac:spMkLst>
        </pc:spChg>
        <pc:spChg chg="add mod">
          <ac:chgData name="Lorena Patricia Mora Hernandez" userId="0bca0f10-c886-4055-be5e-c492695e1c7f" providerId="ADAL" clId="{59ABB7C1-0E6D-437B-A501-DA16F0522DC3}" dt="2022-02-28T08:42:24.004" v="2278" actId="1036"/>
          <ac:spMkLst>
            <pc:docMk/>
            <pc:sldMk cId="0" sldId="262"/>
            <ac:spMk id="57" creationId="{D28135D5-9422-4529-845A-B6DEF7FFC469}"/>
          </ac:spMkLst>
        </pc:spChg>
        <pc:spChg chg="add mod">
          <ac:chgData name="Lorena Patricia Mora Hernandez" userId="0bca0f10-c886-4055-be5e-c492695e1c7f" providerId="ADAL" clId="{59ABB7C1-0E6D-437B-A501-DA16F0522DC3}" dt="2022-02-28T08:53:27.660" v="2710" actId="14100"/>
          <ac:spMkLst>
            <pc:docMk/>
            <pc:sldMk cId="0" sldId="262"/>
            <ac:spMk id="58" creationId="{205B43BB-6D38-4330-B70B-F9356BB001AD}"/>
          </ac:spMkLst>
        </pc:spChg>
        <pc:spChg chg="add mod">
          <ac:chgData name="Lorena Patricia Mora Hernandez" userId="0bca0f10-c886-4055-be5e-c492695e1c7f" providerId="ADAL" clId="{59ABB7C1-0E6D-437B-A501-DA16F0522DC3}" dt="2022-02-28T08:53:32.227" v="2711" actId="14100"/>
          <ac:spMkLst>
            <pc:docMk/>
            <pc:sldMk cId="0" sldId="262"/>
            <ac:spMk id="59" creationId="{144C8771-EC1C-417E-96C0-BDAC3C1BD9FA}"/>
          </ac:spMkLst>
        </pc:spChg>
        <pc:spChg chg="mod">
          <ac:chgData name="Lorena Patricia Mora Hernandez" userId="0bca0f10-c886-4055-be5e-c492695e1c7f" providerId="ADAL" clId="{59ABB7C1-0E6D-437B-A501-DA16F0522DC3}" dt="2022-02-28T08:37:04.316" v="2105" actId="20577"/>
          <ac:spMkLst>
            <pc:docMk/>
            <pc:sldMk cId="0" sldId="262"/>
            <ac:spMk id="62" creationId="{F0639A65-7100-4EB9-8216-FA8B5E88C684}"/>
          </ac:spMkLst>
        </pc:spChg>
        <pc:spChg chg="add mod">
          <ac:chgData name="Lorena Patricia Mora Hernandez" userId="0bca0f10-c886-4055-be5e-c492695e1c7f" providerId="ADAL" clId="{59ABB7C1-0E6D-437B-A501-DA16F0522DC3}" dt="2022-02-28T08:53:36.099" v="2712" actId="14100"/>
          <ac:spMkLst>
            <pc:docMk/>
            <pc:sldMk cId="0" sldId="262"/>
            <ac:spMk id="63" creationId="{B1686FC0-B1DB-4E84-A192-814997A220E1}"/>
          </ac:spMkLst>
        </pc:spChg>
        <pc:spChg chg="del mod topLvl">
          <ac:chgData name="Lorena Patricia Mora Hernandez" userId="0bca0f10-c886-4055-be5e-c492695e1c7f" providerId="ADAL" clId="{59ABB7C1-0E6D-437B-A501-DA16F0522DC3}" dt="2022-02-28T08:38:01.568" v="2121" actId="478"/>
          <ac:spMkLst>
            <pc:docMk/>
            <pc:sldMk cId="0" sldId="262"/>
            <ac:spMk id="65" creationId="{75CEB0A8-BAD9-479A-B228-88519165F2A0}"/>
          </ac:spMkLst>
        </pc:spChg>
        <pc:spChg chg="mod topLvl">
          <ac:chgData name="Lorena Patricia Mora Hernandez" userId="0bca0f10-c886-4055-be5e-c492695e1c7f" providerId="ADAL" clId="{59ABB7C1-0E6D-437B-A501-DA16F0522DC3}" dt="2022-02-28T08:42:24.004" v="2278" actId="1036"/>
          <ac:spMkLst>
            <pc:docMk/>
            <pc:sldMk cId="0" sldId="262"/>
            <ac:spMk id="66" creationId="{F053F03A-6276-4660-8CFA-CC52330FBCA3}"/>
          </ac:spMkLst>
        </pc:spChg>
        <pc:spChg chg="del mod topLvl">
          <ac:chgData name="Lorena Patricia Mora Hernandez" userId="0bca0f10-c886-4055-be5e-c492695e1c7f" providerId="ADAL" clId="{59ABB7C1-0E6D-437B-A501-DA16F0522DC3}" dt="2022-02-28T08:38:05.813" v="2123" actId="478"/>
          <ac:spMkLst>
            <pc:docMk/>
            <pc:sldMk cId="0" sldId="262"/>
            <ac:spMk id="68" creationId="{2D0CE374-3D0F-4301-933E-EEF327428533}"/>
          </ac:spMkLst>
        </pc:spChg>
        <pc:spChg chg="mod topLvl">
          <ac:chgData name="Lorena Patricia Mora Hernandez" userId="0bca0f10-c886-4055-be5e-c492695e1c7f" providerId="ADAL" clId="{59ABB7C1-0E6D-437B-A501-DA16F0522DC3}" dt="2022-02-28T08:42:24.004" v="2278" actId="1036"/>
          <ac:spMkLst>
            <pc:docMk/>
            <pc:sldMk cId="0" sldId="262"/>
            <ac:spMk id="69" creationId="{8095302E-7A75-49DD-A0DF-1BA16CC0CF47}"/>
          </ac:spMkLst>
        </pc:spChg>
        <pc:spChg chg="mod">
          <ac:chgData name="Lorena Patricia Mora Hernandez" userId="0bca0f10-c886-4055-be5e-c492695e1c7f" providerId="ADAL" clId="{59ABB7C1-0E6D-437B-A501-DA16F0522DC3}" dt="2022-02-28T08:37:06.467" v="2107" actId="20577"/>
          <ac:spMkLst>
            <pc:docMk/>
            <pc:sldMk cId="0" sldId="262"/>
            <ac:spMk id="72" creationId="{251F595A-9AD2-4C98-9D5C-FD5482EDB43B}"/>
          </ac:spMkLst>
        </pc:spChg>
        <pc:spChg chg="del mod topLvl">
          <ac:chgData name="Lorena Patricia Mora Hernandez" userId="0bca0f10-c886-4055-be5e-c492695e1c7f" providerId="ADAL" clId="{59ABB7C1-0E6D-437B-A501-DA16F0522DC3}" dt="2022-02-28T08:38:04.061" v="2122" actId="478"/>
          <ac:spMkLst>
            <pc:docMk/>
            <pc:sldMk cId="0" sldId="262"/>
            <ac:spMk id="74" creationId="{A86B6F7F-E18F-4A34-BD97-2A0EE85B0102}"/>
          </ac:spMkLst>
        </pc:spChg>
        <pc:spChg chg="mod topLvl">
          <ac:chgData name="Lorena Patricia Mora Hernandez" userId="0bca0f10-c886-4055-be5e-c492695e1c7f" providerId="ADAL" clId="{59ABB7C1-0E6D-437B-A501-DA16F0522DC3}" dt="2022-02-28T08:42:24.004" v="2278" actId="1036"/>
          <ac:spMkLst>
            <pc:docMk/>
            <pc:sldMk cId="0" sldId="262"/>
            <ac:spMk id="75" creationId="{A2337A28-3AD9-4748-84B3-B422AA6753E3}"/>
          </ac:spMkLst>
        </pc:spChg>
        <pc:spChg chg="mod">
          <ac:chgData name="Lorena Patricia Mora Hernandez" userId="0bca0f10-c886-4055-be5e-c492695e1c7f" providerId="ADAL" clId="{59ABB7C1-0E6D-437B-A501-DA16F0522DC3}" dt="2022-02-28T08:37:01.717" v="2103" actId="20577"/>
          <ac:spMkLst>
            <pc:docMk/>
            <pc:sldMk cId="0" sldId="262"/>
            <ac:spMk id="78" creationId="{0224C139-A4CB-4627-BC7D-467C4E173FDB}"/>
          </ac:spMkLst>
        </pc:spChg>
        <pc:spChg chg="add del mod">
          <ac:chgData name="Lorena Patricia Mora Hernandez" userId="0bca0f10-c886-4055-be5e-c492695e1c7f" providerId="ADAL" clId="{59ABB7C1-0E6D-437B-A501-DA16F0522DC3}" dt="2022-02-28T08:34:59.747" v="2073" actId="478"/>
          <ac:spMkLst>
            <pc:docMk/>
            <pc:sldMk cId="0" sldId="262"/>
            <ac:spMk id="79" creationId="{2641E265-8567-4D37-8B77-1F372B45612F}"/>
          </ac:spMkLst>
        </pc:spChg>
        <pc:spChg chg="mod">
          <ac:chgData name="Lorena Patricia Mora Hernandez" userId="0bca0f10-c886-4055-be5e-c492695e1c7f" providerId="ADAL" clId="{59ABB7C1-0E6D-437B-A501-DA16F0522DC3}" dt="2022-02-28T08:33:51.249" v="2053"/>
          <ac:spMkLst>
            <pc:docMk/>
            <pc:sldMk cId="0" sldId="262"/>
            <ac:spMk id="82" creationId="{8080FCEC-8FDA-470C-AEFA-9353A7E9D34F}"/>
          </ac:spMkLst>
        </pc:spChg>
        <pc:spChg chg="mod">
          <ac:chgData name="Lorena Patricia Mora Hernandez" userId="0bca0f10-c886-4055-be5e-c492695e1c7f" providerId="ADAL" clId="{59ABB7C1-0E6D-437B-A501-DA16F0522DC3}" dt="2022-02-28T08:33:51.249" v="2053"/>
          <ac:spMkLst>
            <pc:docMk/>
            <pc:sldMk cId="0" sldId="262"/>
            <ac:spMk id="84" creationId="{1F8F763B-481A-48CF-945A-7D3B3C40E704}"/>
          </ac:spMkLst>
        </pc:spChg>
        <pc:spChg chg="mod">
          <ac:chgData name="Lorena Patricia Mora Hernandez" userId="0bca0f10-c886-4055-be5e-c492695e1c7f" providerId="ADAL" clId="{59ABB7C1-0E6D-437B-A501-DA16F0522DC3}" dt="2022-02-28T08:33:51.249" v="2053"/>
          <ac:spMkLst>
            <pc:docMk/>
            <pc:sldMk cId="0" sldId="262"/>
            <ac:spMk id="85" creationId="{7357C6D0-B323-4124-8B24-D68568D4939F}"/>
          </ac:spMkLst>
        </pc:spChg>
        <pc:grpChg chg="del mod">
          <ac:chgData name="Lorena Patricia Mora Hernandez" userId="0bca0f10-c886-4055-be5e-c492695e1c7f" providerId="ADAL" clId="{59ABB7C1-0E6D-437B-A501-DA16F0522DC3}" dt="2022-02-28T08:31:38.307" v="2022" actId="165"/>
          <ac:grpSpMkLst>
            <pc:docMk/>
            <pc:sldMk cId="0" sldId="262"/>
            <ac:grpSpMk id="2"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7"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9"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1"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26" creationId="{00000000-0000-0000-0000-000000000000}"/>
          </ac:grpSpMkLst>
        </pc:grpChg>
        <pc:grpChg chg="del mod">
          <ac:chgData name="Lorena Patricia Mora Hernandez" userId="0bca0f10-c886-4055-be5e-c492695e1c7f" providerId="ADAL" clId="{59ABB7C1-0E6D-437B-A501-DA16F0522DC3}" dt="2022-02-28T08:38:08.477" v="2125" actId="478"/>
          <ac:grpSpMkLst>
            <pc:docMk/>
            <pc:sldMk cId="0" sldId="262"/>
            <ac:grpSpMk id="30" creationId="{00000000-0000-0000-0000-000000000000}"/>
          </ac:grpSpMkLst>
        </pc:grpChg>
        <pc:grpChg chg="del mod">
          <ac:chgData name="Lorena Patricia Mora Hernandez" userId="0bca0f10-c886-4055-be5e-c492695e1c7f" providerId="ADAL" clId="{59ABB7C1-0E6D-437B-A501-DA16F0522DC3}" dt="2022-02-28T08:37:59.893" v="2120" actId="478"/>
          <ac:grpSpMkLst>
            <pc:docMk/>
            <pc:sldMk cId="0" sldId="262"/>
            <ac:grpSpMk id="3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36" creationId="{00000000-0000-0000-0000-000000000000}"/>
          </ac:grpSpMkLst>
        </pc:grpChg>
        <pc:grpChg chg="del mod">
          <ac:chgData name="Lorena Patricia Mora Hernandez" userId="0bca0f10-c886-4055-be5e-c492695e1c7f" providerId="ADAL" clId="{59ABB7C1-0E6D-437B-A501-DA16F0522DC3}" dt="2022-02-28T08:38:07.232" v="2124" actId="478"/>
          <ac:grpSpMkLst>
            <pc:docMk/>
            <pc:sldMk cId="0" sldId="262"/>
            <ac:grpSpMk id="39"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42" creationId="{00000000-0000-0000-0000-000000000000}"/>
          </ac:grpSpMkLst>
        </pc:grpChg>
        <pc:grpChg chg="del mod">
          <ac:chgData name="Lorena Patricia Mora Hernandez" userId="0bca0f10-c886-4055-be5e-c492695e1c7f" providerId="ADAL" clId="{59ABB7C1-0E6D-437B-A501-DA16F0522DC3}" dt="2022-02-28T08:33:06.651" v="2038" actId="478"/>
          <ac:grpSpMkLst>
            <pc:docMk/>
            <pc:sldMk cId="0" sldId="262"/>
            <ac:grpSpMk id="45" creationId="{00000000-0000-0000-0000-000000000000}"/>
          </ac:grpSpMkLst>
        </pc:grpChg>
        <pc:grpChg chg="del mod">
          <ac:chgData name="Lorena Patricia Mora Hernandez" userId="0bca0f10-c886-4055-be5e-c492695e1c7f" providerId="ADAL" clId="{59ABB7C1-0E6D-437B-A501-DA16F0522DC3}" dt="2022-02-28T08:33:07.596" v="2039" actId="478"/>
          <ac:grpSpMkLst>
            <pc:docMk/>
            <pc:sldMk cId="0" sldId="262"/>
            <ac:grpSpMk id="47" creationId="{00000000-0000-0000-0000-000000000000}"/>
          </ac:grpSpMkLst>
        </pc:grpChg>
        <pc:grpChg chg="add mod">
          <ac:chgData name="Lorena Patricia Mora Hernandez" userId="0bca0f10-c886-4055-be5e-c492695e1c7f" providerId="ADAL" clId="{59ABB7C1-0E6D-437B-A501-DA16F0522DC3}" dt="2022-02-28T08:34:37.365" v="2063" actId="1076"/>
          <ac:grpSpMkLst>
            <pc:docMk/>
            <pc:sldMk cId="0" sldId="262"/>
            <ac:grpSpMk id="49" creationId="{83769EBF-9E37-4E8E-8987-F3368F3A0A47}"/>
          </ac:grpSpMkLst>
        </pc:grpChg>
        <pc:grpChg chg="add mod">
          <ac:chgData name="Lorena Patricia Mora Hernandez" userId="0bca0f10-c886-4055-be5e-c492695e1c7f" providerId="ADAL" clId="{59ABB7C1-0E6D-437B-A501-DA16F0522DC3}" dt="2022-02-28T08:42:24.004" v="2278" actId="1036"/>
          <ac:grpSpMkLst>
            <pc:docMk/>
            <pc:sldMk cId="0" sldId="262"/>
            <ac:grpSpMk id="51" creationId="{E27B0AE9-083D-4850-BBC2-052F7D87A841}"/>
          </ac:grpSpMkLst>
        </pc:grpChg>
        <pc:grpChg chg="add del mod">
          <ac:chgData name="Lorena Patricia Mora Hernandez" userId="0bca0f10-c886-4055-be5e-c492695e1c7f" providerId="ADAL" clId="{59ABB7C1-0E6D-437B-A501-DA16F0522DC3}" dt="2022-02-28T08:39:14.454" v="2232" actId="478"/>
          <ac:grpSpMkLst>
            <pc:docMk/>
            <pc:sldMk cId="0" sldId="262"/>
            <ac:grpSpMk id="54" creationId="{A9070756-2C5B-4312-A147-4EC8A426D09A}"/>
          </ac:grpSpMkLst>
        </pc:grpChg>
        <pc:grpChg chg="add mod">
          <ac:chgData name="Lorena Patricia Mora Hernandez" userId="0bca0f10-c886-4055-be5e-c492695e1c7f" providerId="ADAL" clId="{59ABB7C1-0E6D-437B-A501-DA16F0522DC3}" dt="2022-02-28T08:42:24.004" v="2278" actId="1036"/>
          <ac:grpSpMkLst>
            <pc:docMk/>
            <pc:sldMk cId="0" sldId="262"/>
            <ac:grpSpMk id="60" creationId="{B889420F-DCC4-4C23-85AA-0DD7C2F70ED1}"/>
          </ac:grpSpMkLst>
        </pc:grpChg>
        <pc:grpChg chg="add del mod">
          <ac:chgData name="Lorena Patricia Mora Hernandez" userId="0bca0f10-c886-4055-be5e-c492695e1c7f" providerId="ADAL" clId="{59ABB7C1-0E6D-437B-A501-DA16F0522DC3}" dt="2022-02-28T08:38:01.568" v="2121" actId="478"/>
          <ac:grpSpMkLst>
            <pc:docMk/>
            <pc:sldMk cId="0" sldId="262"/>
            <ac:grpSpMk id="64" creationId="{5C4B2E23-51BD-4665-B3F7-62E44A23B1D9}"/>
          </ac:grpSpMkLst>
        </pc:grpChg>
        <pc:grpChg chg="add del mod">
          <ac:chgData name="Lorena Patricia Mora Hernandez" userId="0bca0f10-c886-4055-be5e-c492695e1c7f" providerId="ADAL" clId="{59ABB7C1-0E6D-437B-A501-DA16F0522DC3}" dt="2022-02-28T08:38:05.813" v="2123" actId="478"/>
          <ac:grpSpMkLst>
            <pc:docMk/>
            <pc:sldMk cId="0" sldId="262"/>
            <ac:grpSpMk id="67" creationId="{AE88B01B-907D-4B50-B209-78EB7A59F6D4}"/>
          </ac:grpSpMkLst>
        </pc:grpChg>
        <pc:grpChg chg="add mod">
          <ac:chgData name="Lorena Patricia Mora Hernandez" userId="0bca0f10-c886-4055-be5e-c492695e1c7f" providerId="ADAL" clId="{59ABB7C1-0E6D-437B-A501-DA16F0522DC3}" dt="2022-02-28T08:42:24.004" v="2278" actId="1036"/>
          <ac:grpSpMkLst>
            <pc:docMk/>
            <pc:sldMk cId="0" sldId="262"/>
            <ac:grpSpMk id="70" creationId="{09FFD3F5-30F2-412F-9FA4-5485B43AFE83}"/>
          </ac:grpSpMkLst>
        </pc:grpChg>
        <pc:grpChg chg="add del mod">
          <ac:chgData name="Lorena Patricia Mora Hernandez" userId="0bca0f10-c886-4055-be5e-c492695e1c7f" providerId="ADAL" clId="{59ABB7C1-0E6D-437B-A501-DA16F0522DC3}" dt="2022-02-28T08:38:04.061" v="2122" actId="478"/>
          <ac:grpSpMkLst>
            <pc:docMk/>
            <pc:sldMk cId="0" sldId="262"/>
            <ac:grpSpMk id="73" creationId="{D1BB373D-C2A7-48E7-BEE9-15349058D626}"/>
          </ac:grpSpMkLst>
        </pc:grpChg>
        <pc:grpChg chg="add mod">
          <ac:chgData name="Lorena Patricia Mora Hernandez" userId="0bca0f10-c886-4055-be5e-c492695e1c7f" providerId="ADAL" clId="{59ABB7C1-0E6D-437B-A501-DA16F0522DC3}" dt="2022-02-28T08:42:24.004" v="2278" actId="1036"/>
          <ac:grpSpMkLst>
            <pc:docMk/>
            <pc:sldMk cId="0" sldId="262"/>
            <ac:grpSpMk id="76" creationId="{8BD208C2-D404-4AB0-9C57-623258DCAE45}"/>
          </ac:grpSpMkLst>
        </pc:grpChg>
        <pc:grpChg chg="add del mod">
          <ac:chgData name="Lorena Patricia Mora Hernandez" userId="0bca0f10-c886-4055-be5e-c492695e1c7f" providerId="ADAL" clId="{59ABB7C1-0E6D-437B-A501-DA16F0522DC3}" dt="2022-02-28T08:35:05.437" v="2075" actId="478"/>
          <ac:grpSpMkLst>
            <pc:docMk/>
            <pc:sldMk cId="0" sldId="262"/>
            <ac:grpSpMk id="80" creationId="{3C1ABA9D-4B72-4A1A-9C93-17A981922671}"/>
          </ac:grpSpMkLst>
        </pc:grpChg>
        <pc:grpChg chg="add del mod">
          <ac:chgData name="Lorena Patricia Mora Hernandez" userId="0bca0f10-c886-4055-be5e-c492695e1c7f" providerId="ADAL" clId="{59ABB7C1-0E6D-437B-A501-DA16F0522DC3}" dt="2022-02-28T08:35:03.068" v="2074" actId="478"/>
          <ac:grpSpMkLst>
            <pc:docMk/>
            <pc:sldMk cId="0" sldId="262"/>
            <ac:grpSpMk id="83" creationId="{61A7646D-1FAC-4963-9D17-DFEDCCE0FD47}"/>
          </ac:grpSpMkLst>
        </pc:grpChg>
        <pc:picChg chg="mod">
          <ac:chgData name="Lorena Patricia Mora Hernandez" userId="0bca0f10-c886-4055-be5e-c492695e1c7f" providerId="ADAL" clId="{59ABB7C1-0E6D-437B-A501-DA16F0522DC3}" dt="2022-02-28T08:33:11.149" v="2040"/>
          <ac:picMkLst>
            <pc:docMk/>
            <pc:sldMk cId="0" sldId="262"/>
            <ac:picMk id="52" creationId="{9C8FBBFB-7134-4AB8-80C3-CC8D5D599EA3}"/>
          </ac:picMkLst>
        </pc:picChg>
        <pc:picChg chg="mod">
          <ac:chgData name="Lorena Patricia Mora Hernandez" userId="0bca0f10-c886-4055-be5e-c492695e1c7f" providerId="ADAL" clId="{59ABB7C1-0E6D-437B-A501-DA16F0522DC3}" dt="2022-02-28T08:33:51.249" v="2053"/>
          <ac:picMkLst>
            <pc:docMk/>
            <pc:sldMk cId="0" sldId="262"/>
            <ac:picMk id="61" creationId="{1DB4E18F-F637-4A33-91B1-A8A289694FAF}"/>
          </ac:picMkLst>
        </pc:picChg>
        <pc:picChg chg="mod">
          <ac:chgData name="Lorena Patricia Mora Hernandez" userId="0bca0f10-c886-4055-be5e-c492695e1c7f" providerId="ADAL" clId="{59ABB7C1-0E6D-437B-A501-DA16F0522DC3}" dt="2022-02-28T08:33:51.249" v="2053"/>
          <ac:picMkLst>
            <pc:docMk/>
            <pc:sldMk cId="0" sldId="262"/>
            <ac:picMk id="71" creationId="{C6D7D8D0-439C-4FE0-AE83-00894A924DF3}"/>
          </ac:picMkLst>
        </pc:picChg>
        <pc:picChg chg="mod">
          <ac:chgData name="Lorena Patricia Mora Hernandez" userId="0bca0f10-c886-4055-be5e-c492695e1c7f" providerId="ADAL" clId="{59ABB7C1-0E6D-437B-A501-DA16F0522DC3}" dt="2022-02-28T08:33:51.249" v="2053"/>
          <ac:picMkLst>
            <pc:docMk/>
            <pc:sldMk cId="0" sldId="262"/>
            <ac:picMk id="77" creationId="{265EEE87-BD3F-491C-A37D-8758CD0C07B3}"/>
          </ac:picMkLst>
        </pc:picChg>
        <pc:picChg chg="mod">
          <ac:chgData name="Lorena Patricia Mora Hernandez" userId="0bca0f10-c886-4055-be5e-c492695e1c7f" providerId="ADAL" clId="{59ABB7C1-0E6D-437B-A501-DA16F0522DC3}" dt="2022-02-28T08:33:51.249" v="2053"/>
          <ac:picMkLst>
            <pc:docMk/>
            <pc:sldMk cId="0" sldId="262"/>
            <ac:picMk id="81" creationId="{3C43193F-A3A9-469F-9E93-BCFA9F93F1D0}"/>
          </ac:picMkLst>
        </pc:picChg>
      </pc:sldChg>
      <pc:sldChg chg="del">
        <pc:chgData name="Lorena Patricia Mora Hernandez" userId="0bca0f10-c886-4055-be5e-c492695e1c7f" providerId="ADAL" clId="{59ABB7C1-0E6D-437B-A501-DA16F0522DC3}" dt="2022-02-28T08:52:51.906" v="2705" actId="47"/>
        <pc:sldMkLst>
          <pc:docMk/>
          <pc:sldMk cId="0" sldId="263"/>
        </pc:sldMkLst>
      </pc:sldChg>
      <pc:sldChg chg="del">
        <pc:chgData name="Lorena Patricia Mora Hernandez" userId="0bca0f10-c886-4055-be5e-c492695e1c7f" providerId="ADAL" clId="{59ABB7C1-0E6D-437B-A501-DA16F0522DC3}" dt="2022-02-28T08:52:52.720" v="2706" actId="47"/>
        <pc:sldMkLst>
          <pc:docMk/>
          <pc:sldMk cId="0" sldId="264"/>
        </pc:sldMkLst>
      </pc:sldChg>
      <pc:sldChg chg="del">
        <pc:chgData name="Lorena Patricia Mora Hernandez" userId="0bca0f10-c886-4055-be5e-c492695e1c7f" providerId="ADAL" clId="{59ABB7C1-0E6D-437B-A501-DA16F0522DC3}" dt="2022-02-28T08:52:53.582" v="2707" actId="47"/>
        <pc:sldMkLst>
          <pc:docMk/>
          <pc:sldMk cId="0" sldId="265"/>
        </pc:sldMkLst>
      </pc:sldChg>
      <pc:sldChg chg="del">
        <pc:chgData name="Lorena Patricia Mora Hernandez" userId="0bca0f10-c886-4055-be5e-c492695e1c7f" providerId="ADAL" clId="{59ABB7C1-0E6D-437B-A501-DA16F0522DC3}" dt="2022-02-28T08:52:54.288" v="2708" actId="47"/>
        <pc:sldMkLst>
          <pc:docMk/>
          <pc:sldMk cId="0" sldId="266"/>
        </pc:sldMkLst>
      </pc:sldChg>
      <pc:sldChg chg="del">
        <pc:chgData name="Lorena Patricia Mora Hernandez" userId="0bca0f10-c886-4055-be5e-c492695e1c7f" providerId="ADAL" clId="{59ABB7C1-0E6D-437B-A501-DA16F0522DC3}" dt="2022-02-28T08:52:54.822" v="2709" actId="47"/>
        <pc:sldMkLst>
          <pc:docMk/>
          <pc:sldMk cId="0" sldId="267"/>
        </pc:sldMkLst>
      </pc:sldChg>
      <pc:sldChg chg="addSp delSp modSp add del mod ord">
        <pc:chgData name="Lorena Patricia Mora Hernandez" userId="0bca0f10-c886-4055-be5e-c492695e1c7f" providerId="ADAL" clId="{59ABB7C1-0E6D-437B-A501-DA16F0522DC3}" dt="2022-02-28T08:59:17.716" v="3002" actId="478"/>
        <pc:sldMkLst>
          <pc:docMk/>
          <pc:sldMk cId="0" sldId="268"/>
        </pc:sldMkLst>
        <pc:spChg chg="mod">
          <ac:chgData name="Lorena Patricia Mora Hernandez" userId="0bca0f10-c886-4055-be5e-c492695e1c7f" providerId="ADAL" clId="{59ABB7C1-0E6D-437B-A501-DA16F0522DC3}" dt="2022-02-28T08:56:48.496" v="2837" actId="20577"/>
          <ac:spMkLst>
            <pc:docMk/>
            <pc:sldMk cId="0" sldId="268"/>
            <ac:spMk id="31" creationId="{00000000-0000-0000-0000-000000000000}"/>
          </ac:spMkLst>
        </pc:spChg>
        <pc:spChg chg="mod">
          <ac:chgData name="Lorena Patricia Mora Hernandez" userId="0bca0f10-c886-4055-be5e-c492695e1c7f" providerId="ADAL" clId="{59ABB7C1-0E6D-437B-A501-DA16F0522DC3}" dt="2022-02-28T08:57:56.354" v="2958" actId="20577"/>
          <ac:spMkLst>
            <pc:docMk/>
            <pc:sldMk cId="0" sldId="268"/>
            <ac:spMk id="32" creationId="{00000000-0000-0000-0000-000000000000}"/>
          </ac:spMkLst>
        </pc:spChg>
        <pc:spChg chg="mod topLvl">
          <ac:chgData name="Lorena Patricia Mora Hernandez" userId="0bca0f10-c886-4055-be5e-c492695e1c7f" providerId="ADAL" clId="{59ABB7C1-0E6D-437B-A501-DA16F0522DC3}" dt="2022-02-28T08:57:59.235" v="2959" actId="478"/>
          <ac:spMkLst>
            <pc:docMk/>
            <pc:sldMk cId="0" sldId="268"/>
            <ac:spMk id="34" creationId="{00000000-0000-0000-0000-000000000000}"/>
          </ac:spMkLst>
        </pc:spChg>
        <pc:spChg chg="del mod topLvl">
          <ac:chgData name="Lorena Patricia Mora Hernandez" userId="0bca0f10-c886-4055-be5e-c492695e1c7f" providerId="ADAL" clId="{59ABB7C1-0E6D-437B-A501-DA16F0522DC3}" dt="2022-02-28T08:57:59.235" v="2959" actId="478"/>
          <ac:spMkLst>
            <pc:docMk/>
            <pc:sldMk cId="0" sldId="268"/>
            <ac:spMk id="35" creationId="{00000000-0000-0000-0000-000000000000}"/>
          </ac:spMkLst>
        </pc:spChg>
        <pc:spChg chg="mod">
          <ac:chgData name="Lorena Patricia Mora Hernandez" userId="0bca0f10-c886-4055-be5e-c492695e1c7f" providerId="ADAL" clId="{59ABB7C1-0E6D-437B-A501-DA16F0522DC3}" dt="2022-02-28T08:57:16.236" v="2874" actId="20577"/>
          <ac:spMkLst>
            <pc:docMk/>
            <pc:sldMk cId="0" sldId="268"/>
            <ac:spMk id="37" creationId="{00000000-0000-0000-0000-000000000000}"/>
          </ac:spMkLst>
        </pc:spChg>
        <pc:spChg chg="mod">
          <ac:chgData name="Lorena Patricia Mora Hernandez" userId="0bca0f10-c886-4055-be5e-c492695e1c7f" providerId="ADAL" clId="{59ABB7C1-0E6D-437B-A501-DA16F0522DC3}" dt="2022-02-28T08:58:24.119" v="2986" actId="2710"/>
          <ac:spMkLst>
            <pc:docMk/>
            <pc:sldMk cId="0" sldId="268"/>
            <ac:spMk id="38" creationId="{00000000-0000-0000-0000-000000000000}"/>
          </ac:spMkLst>
        </pc:spChg>
        <pc:spChg chg="mod topLvl">
          <ac:chgData name="Lorena Patricia Mora Hernandez" userId="0bca0f10-c886-4055-be5e-c492695e1c7f" providerId="ADAL" clId="{59ABB7C1-0E6D-437B-A501-DA16F0522DC3}" dt="2022-02-28T08:58:28.183" v="2987" actId="478"/>
          <ac:spMkLst>
            <pc:docMk/>
            <pc:sldMk cId="0" sldId="268"/>
            <ac:spMk id="40" creationId="{00000000-0000-0000-0000-000000000000}"/>
          </ac:spMkLst>
        </pc:spChg>
        <pc:spChg chg="del mod topLvl">
          <ac:chgData name="Lorena Patricia Mora Hernandez" userId="0bca0f10-c886-4055-be5e-c492695e1c7f" providerId="ADAL" clId="{59ABB7C1-0E6D-437B-A501-DA16F0522DC3}" dt="2022-02-28T08:58:28.183" v="2987" actId="478"/>
          <ac:spMkLst>
            <pc:docMk/>
            <pc:sldMk cId="0" sldId="268"/>
            <ac:spMk id="41" creationId="{00000000-0000-0000-0000-000000000000}"/>
          </ac:spMkLst>
        </pc:spChg>
        <pc:spChg chg="mod">
          <ac:chgData name="Lorena Patricia Mora Hernandez" userId="0bca0f10-c886-4055-be5e-c492695e1c7f" providerId="ADAL" clId="{59ABB7C1-0E6D-437B-A501-DA16F0522DC3}" dt="2022-02-28T08:56:11.933" v="2824" actId="313"/>
          <ac:spMkLst>
            <pc:docMk/>
            <pc:sldMk cId="0" sldId="268"/>
            <ac:spMk id="42" creationId="{00000000-0000-0000-0000-000000000000}"/>
          </ac:spMkLst>
        </pc:spChg>
        <pc:spChg chg="mod">
          <ac:chgData name="Lorena Patricia Mora Hernandez" userId="0bca0f10-c886-4055-be5e-c492695e1c7f" providerId="ADAL" clId="{59ABB7C1-0E6D-437B-A501-DA16F0522DC3}" dt="2022-02-28T08:28:43.103" v="1810" actId="20577"/>
          <ac:spMkLst>
            <pc:docMk/>
            <pc:sldMk cId="0" sldId="268"/>
            <ac:spMk id="45" creationId="{C966A614-9B39-443B-A7F8-8358300C4261}"/>
          </ac:spMkLst>
        </pc:spChg>
        <pc:spChg chg="mod">
          <ac:chgData name="Lorena Patricia Mora Hernandez" userId="0bca0f10-c886-4055-be5e-c492695e1c7f" providerId="ADAL" clId="{59ABB7C1-0E6D-437B-A501-DA16F0522DC3}" dt="2022-02-28T08:28:13.272" v="1738"/>
          <ac:spMkLst>
            <pc:docMk/>
            <pc:sldMk cId="0" sldId="268"/>
            <ac:spMk id="46" creationId="{FCC690F6-669D-4C90-AE48-7C4BBAD11B46}"/>
          </ac:spMkLst>
        </pc:spChg>
        <pc:spChg chg="add del mod">
          <ac:chgData name="Lorena Patricia Mora Hernandez" userId="0bca0f10-c886-4055-be5e-c492695e1c7f" providerId="ADAL" clId="{59ABB7C1-0E6D-437B-A501-DA16F0522DC3}" dt="2022-02-28T08:59:17.716" v="3002" actId="478"/>
          <ac:spMkLst>
            <pc:docMk/>
            <pc:sldMk cId="0" sldId="268"/>
            <ac:spMk id="48" creationId="{8992C669-AE35-44A3-954F-CE13FBD9A9A9}"/>
          </ac:spMkLst>
        </pc:spChg>
        <pc:spChg chg="add del mod">
          <ac:chgData name="Lorena Patricia Mora Hernandez" userId="0bca0f10-c886-4055-be5e-c492695e1c7f" providerId="ADAL" clId="{59ABB7C1-0E6D-437B-A501-DA16F0522DC3}" dt="2022-02-28T08:59:16.274" v="3001" actId="478"/>
          <ac:spMkLst>
            <pc:docMk/>
            <pc:sldMk cId="0" sldId="268"/>
            <ac:spMk id="50" creationId="{EDE27CE7-6D24-4DC9-9337-D74678C8A85E}"/>
          </ac:spMkLst>
        </pc:spChg>
        <pc:grpChg chg="mod">
          <ac:chgData name="Lorena Patricia Mora Hernandez" userId="0bca0f10-c886-4055-be5e-c492695e1c7f" providerId="ADAL" clId="{59ABB7C1-0E6D-437B-A501-DA16F0522DC3}" dt="2022-02-28T08:56:18.530" v="2832" actId="1036"/>
          <ac:grpSpMkLst>
            <pc:docMk/>
            <pc:sldMk cId="0" sldId="268"/>
            <ac:grpSpMk id="2" creationId="{00000000-0000-0000-0000-000000000000}"/>
          </ac:grpSpMkLst>
        </pc:grpChg>
        <pc:grpChg chg="mod">
          <ac:chgData name="Lorena Patricia Mora Hernandez" userId="0bca0f10-c886-4055-be5e-c492695e1c7f" providerId="ADAL" clId="{59ABB7C1-0E6D-437B-A501-DA16F0522DC3}" dt="2022-02-28T08:57:31.789" v="2903" actId="1076"/>
          <ac:grpSpMkLst>
            <pc:docMk/>
            <pc:sldMk cId="0" sldId="268"/>
            <ac:grpSpMk id="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8"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6"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2"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0" creationId="{00000000-0000-0000-0000-000000000000}"/>
          </ac:grpSpMkLst>
        </pc:grpChg>
        <pc:grpChg chg="del mod">
          <ac:chgData name="Lorena Patricia Mora Hernandez" userId="0bca0f10-c886-4055-be5e-c492695e1c7f" providerId="ADAL" clId="{59ABB7C1-0E6D-437B-A501-DA16F0522DC3}" dt="2022-02-28T08:57:59.235" v="2959" actId="478"/>
          <ac:grpSpMkLst>
            <pc:docMk/>
            <pc:sldMk cId="0" sldId="268"/>
            <ac:grpSpMk id="33"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6" creationId="{00000000-0000-0000-0000-000000000000}"/>
          </ac:grpSpMkLst>
        </pc:grpChg>
        <pc:grpChg chg="del mod">
          <ac:chgData name="Lorena Patricia Mora Hernandez" userId="0bca0f10-c886-4055-be5e-c492695e1c7f" providerId="ADAL" clId="{59ABB7C1-0E6D-437B-A501-DA16F0522DC3}" dt="2022-02-28T08:58:28.183" v="2987" actId="478"/>
          <ac:grpSpMkLst>
            <pc:docMk/>
            <pc:sldMk cId="0" sldId="268"/>
            <ac:grpSpMk id="39" creationId="{00000000-0000-0000-0000-000000000000}"/>
          </ac:grpSpMkLst>
        </pc:grpChg>
        <pc:grpChg chg="add del mod">
          <ac:chgData name="Lorena Patricia Mora Hernandez" userId="0bca0f10-c886-4055-be5e-c492695e1c7f" providerId="ADAL" clId="{59ABB7C1-0E6D-437B-A501-DA16F0522DC3}" dt="2022-02-28T08:28:45.021" v="1811" actId="478"/>
          <ac:grpSpMkLst>
            <pc:docMk/>
            <pc:sldMk cId="0" sldId="268"/>
            <ac:grpSpMk id="43" creationId="{A678AAC1-E35C-4C00-A20A-244F1432152B}"/>
          </ac:grpSpMkLst>
        </pc:grpChg>
        <pc:grpChg chg="mod">
          <ac:chgData name="Lorena Patricia Mora Hernandez" userId="0bca0f10-c886-4055-be5e-c492695e1c7f" providerId="ADAL" clId="{59ABB7C1-0E6D-437B-A501-DA16F0522DC3}" dt="2022-02-28T08:28:13.272" v="1738"/>
          <ac:grpSpMkLst>
            <pc:docMk/>
            <pc:sldMk cId="0" sldId="268"/>
            <ac:grpSpMk id="44" creationId="{96B006A0-7D29-4021-A986-D52422E26D93}"/>
          </ac:grpSpMkLst>
        </pc:grpChg>
        <pc:picChg chg="mod">
          <ac:chgData name="Lorena Patricia Mora Hernandez" userId="0bca0f10-c886-4055-be5e-c492695e1c7f" providerId="ADAL" clId="{59ABB7C1-0E6D-437B-A501-DA16F0522DC3}" dt="2022-02-28T08:56:18.530" v="2832" actId="1036"/>
          <ac:picMkLst>
            <pc:docMk/>
            <pc:sldMk cId="0" sldId="268"/>
            <ac:picMk id="26"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7"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8"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9" creationId="{00000000-0000-0000-0000-000000000000}"/>
          </ac:picMkLst>
        </pc:picChg>
      </pc:sldChg>
      <pc:sldChg chg="del">
        <pc:chgData name="Lorena Patricia Mora Hernandez" userId="0bca0f10-c886-4055-be5e-c492695e1c7f" providerId="ADAL" clId="{59ABB7C1-0E6D-437B-A501-DA16F0522DC3}" dt="2022-02-28T08:23:34.170" v="1414" actId="47"/>
        <pc:sldMkLst>
          <pc:docMk/>
          <pc:sldMk cId="0" sldId="269"/>
        </pc:sldMkLst>
      </pc:sldChg>
      <pc:sldChg chg="del">
        <pc:chgData name="Lorena Patricia Mora Hernandez" userId="0bca0f10-c886-4055-be5e-c492695e1c7f" providerId="ADAL" clId="{59ABB7C1-0E6D-437B-A501-DA16F0522DC3}" dt="2022-02-28T08:23:31.971" v="1413" actId="47"/>
        <pc:sldMkLst>
          <pc:docMk/>
          <pc:sldMk cId="0" sldId="270"/>
        </pc:sldMkLst>
      </pc:sldChg>
      <pc:sldChg chg="del">
        <pc:chgData name="Lorena Patricia Mora Hernandez" userId="0bca0f10-c886-4055-be5e-c492695e1c7f" providerId="ADAL" clId="{59ABB7C1-0E6D-437B-A501-DA16F0522DC3}" dt="2022-02-28T08:23:37.367" v="1415" actId="47"/>
        <pc:sldMkLst>
          <pc:docMk/>
          <pc:sldMk cId="0" sldId="271"/>
        </pc:sldMkLst>
      </pc:sldChg>
      <pc:sldChg chg="addSp delSp modSp mod ord">
        <pc:chgData name="Lorena Patricia Mora Hernandez" userId="0bca0f10-c886-4055-be5e-c492695e1c7f" providerId="ADAL" clId="{59ABB7C1-0E6D-437B-A501-DA16F0522DC3}" dt="2022-02-28T08:54:09.606" v="2714" actId="790"/>
        <pc:sldMkLst>
          <pc:docMk/>
          <pc:sldMk cId="0" sldId="272"/>
        </pc:sldMkLst>
        <pc:spChg chg="mod topLvl">
          <ac:chgData name="Lorena Patricia Mora Hernandez" userId="0bca0f10-c886-4055-be5e-c492695e1c7f" providerId="ADAL" clId="{59ABB7C1-0E6D-437B-A501-DA16F0522DC3}" dt="2022-02-28T08:52:25.102" v="2700" actId="1076"/>
          <ac:spMkLst>
            <pc:docMk/>
            <pc:sldMk cId="0" sldId="272"/>
            <ac:spMk id="3" creationId="{00000000-0000-0000-0000-000000000000}"/>
          </ac:spMkLst>
        </pc:spChg>
        <pc:spChg chg="del mod topLvl">
          <ac:chgData name="Lorena Patricia Mora Hernandez" userId="0bca0f10-c886-4055-be5e-c492695e1c7f" providerId="ADAL" clId="{59ABB7C1-0E6D-437B-A501-DA16F0522DC3}" dt="2022-02-28T08:48:33.572" v="2630" actId="478"/>
          <ac:spMkLst>
            <pc:docMk/>
            <pc:sldMk cId="0" sldId="272"/>
            <ac:spMk id="5" creationId="{00000000-0000-0000-0000-000000000000}"/>
          </ac:spMkLst>
        </pc:spChg>
        <pc:spChg chg="del mod topLvl">
          <ac:chgData name="Lorena Patricia Mora Hernandez" userId="0bca0f10-c886-4055-be5e-c492695e1c7f" providerId="ADAL" clId="{59ABB7C1-0E6D-437B-A501-DA16F0522DC3}" dt="2022-02-28T08:47:21.622" v="2592" actId="478"/>
          <ac:spMkLst>
            <pc:docMk/>
            <pc:sldMk cId="0" sldId="272"/>
            <ac:spMk id="6" creationId="{00000000-0000-0000-0000-000000000000}"/>
          </ac:spMkLst>
        </pc:spChg>
        <pc:spChg chg="mod topLvl">
          <ac:chgData name="Lorena Patricia Mora Hernandez" userId="0bca0f10-c886-4055-be5e-c492695e1c7f" providerId="ADAL" clId="{59ABB7C1-0E6D-437B-A501-DA16F0522DC3}" dt="2022-02-28T08:49:26.964" v="2641" actId="1076"/>
          <ac:spMkLst>
            <pc:docMk/>
            <pc:sldMk cId="0" sldId="272"/>
            <ac:spMk id="7" creationId="{00000000-0000-0000-0000-000000000000}"/>
          </ac:spMkLst>
        </pc:spChg>
        <pc:spChg chg="del mod topLvl">
          <ac:chgData name="Lorena Patricia Mora Hernandez" userId="0bca0f10-c886-4055-be5e-c492695e1c7f" providerId="ADAL" clId="{59ABB7C1-0E6D-437B-A501-DA16F0522DC3}" dt="2022-02-28T08:47:14.004" v="2588" actId="478"/>
          <ac:spMkLst>
            <pc:docMk/>
            <pc:sldMk cId="0" sldId="272"/>
            <ac:spMk id="9" creationId="{00000000-0000-0000-0000-000000000000}"/>
          </ac:spMkLst>
        </pc:spChg>
        <pc:spChg chg="del mod topLvl">
          <ac:chgData name="Lorena Patricia Mora Hernandez" userId="0bca0f10-c886-4055-be5e-c492695e1c7f" providerId="ADAL" clId="{59ABB7C1-0E6D-437B-A501-DA16F0522DC3}" dt="2022-02-28T08:48:32.595" v="2629" actId="478"/>
          <ac:spMkLst>
            <pc:docMk/>
            <pc:sldMk cId="0" sldId="272"/>
            <ac:spMk id="10" creationId="{00000000-0000-0000-0000-000000000000}"/>
          </ac:spMkLst>
        </pc:spChg>
        <pc:spChg chg="del mod topLvl">
          <ac:chgData name="Lorena Patricia Mora Hernandez" userId="0bca0f10-c886-4055-be5e-c492695e1c7f" providerId="ADAL" clId="{59ABB7C1-0E6D-437B-A501-DA16F0522DC3}" dt="2022-02-28T08:48:31.054" v="2628" actId="478"/>
          <ac:spMkLst>
            <pc:docMk/>
            <pc:sldMk cId="0" sldId="272"/>
            <ac:spMk id="11" creationId="{00000000-0000-0000-0000-000000000000}"/>
          </ac:spMkLst>
        </pc:spChg>
        <pc:spChg chg="del mod">
          <ac:chgData name="Lorena Patricia Mora Hernandez" userId="0bca0f10-c886-4055-be5e-c492695e1c7f" providerId="ADAL" clId="{59ABB7C1-0E6D-437B-A501-DA16F0522DC3}" dt="2022-02-28T08:48:27.685" v="2625" actId="478"/>
          <ac:spMkLst>
            <pc:docMk/>
            <pc:sldMk cId="0" sldId="272"/>
            <ac:spMk id="12" creationId="{00000000-0000-0000-0000-000000000000}"/>
          </ac:spMkLst>
        </pc:spChg>
        <pc:spChg chg="mod">
          <ac:chgData name="Lorena Patricia Mora Hernandez" userId="0bca0f10-c886-4055-be5e-c492695e1c7f" providerId="ADAL" clId="{59ABB7C1-0E6D-437B-A501-DA16F0522DC3}" dt="2022-02-28T08:45:37.016" v="2486" actId="1076"/>
          <ac:spMkLst>
            <pc:docMk/>
            <pc:sldMk cId="0" sldId="272"/>
            <ac:spMk id="13" creationId="{00000000-0000-0000-0000-000000000000}"/>
          </ac:spMkLst>
        </pc:spChg>
        <pc:spChg chg="add del mod topLvl">
          <ac:chgData name="Lorena Patricia Mora Hernandez" userId="0bca0f10-c886-4055-be5e-c492695e1c7f" providerId="ADAL" clId="{59ABB7C1-0E6D-437B-A501-DA16F0522DC3}" dt="2022-02-28T08:51:04.006" v="2674" actId="1076"/>
          <ac:spMkLst>
            <pc:docMk/>
            <pc:sldMk cId="0" sldId="272"/>
            <ac:spMk id="15" creationId="{00000000-0000-0000-0000-000000000000}"/>
          </ac:spMkLst>
        </pc:spChg>
        <pc:spChg chg="del mod topLvl">
          <ac:chgData name="Lorena Patricia Mora Hernandez" userId="0bca0f10-c886-4055-be5e-c492695e1c7f" providerId="ADAL" clId="{59ABB7C1-0E6D-437B-A501-DA16F0522DC3}" dt="2022-02-28T08:50:50.118" v="2669" actId="478"/>
          <ac:spMkLst>
            <pc:docMk/>
            <pc:sldMk cId="0" sldId="272"/>
            <ac:spMk id="17" creationId="{00000000-0000-0000-0000-000000000000}"/>
          </ac:spMkLst>
        </pc:spChg>
        <pc:spChg chg="del mod topLvl">
          <ac:chgData name="Lorena Patricia Mora Hernandez" userId="0bca0f10-c886-4055-be5e-c492695e1c7f" providerId="ADAL" clId="{59ABB7C1-0E6D-437B-A501-DA16F0522DC3}" dt="2022-02-28T08:47:25.460" v="2594" actId="478"/>
          <ac:spMkLst>
            <pc:docMk/>
            <pc:sldMk cId="0" sldId="272"/>
            <ac:spMk id="18" creationId="{00000000-0000-0000-0000-000000000000}"/>
          </ac:spMkLst>
        </pc:spChg>
        <pc:spChg chg="del mod topLvl">
          <ac:chgData name="Lorena Patricia Mora Hernandez" userId="0bca0f10-c886-4055-be5e-c492695e1c7f" providerId="ADAL" clId="{59ABB7C1-0E6D-437B-A501-DA16F0522DC3}" dt="2022-02-28T08:50:53.037" v="2671" actId="478"/>
          <ac:spMkLst>
            <pc:docMk/>
            <pc:sldMk cId="0" sldId="272"/>
            <ac:spMk id="19" creationId="{00000000-0000-0000-0000-000000000000}"/>
          </ac:spMkLst>
        </pc:spChg>
        <pc:spChg chg="del mod topLvl">
          <ac:chgData name="Lorena Patricia Mora Hernandez" userId="0bca0f10-c886-4055-be5e-c492695e1c7f" providerId="ADAL" clId="{59ABB7C1-0E6D-437B-A501-DA16F0522DC3}" dt="2022-02-28T08:47:23.548" v="2593" actId="478"/>
          <ac:spMkLst>
            <pc:docMk/>
            <pc:sldMk cId="0" sldId="272"/>
            <ac:spMk id="21" creationId="{00000000-0000-0000-0000-000000000000}"/>
          </ac:spMkLst>
        </pc:spChg>
        <pc:spChg chg="del mod topLvl">
          <ac:chgData name="Lorena Patricia Mora Hernandez" userId="0bca0f10-c886-4055-be5e-c492695e1c7f" providerId="ADAL" clId="{59ABB7C1-0E6D-437B-A501-DA16F0522DC3}" dt="2022-02-28T08:51:12.095" v="2675" actId="478"/>
          <ac:spMkLst>
            <pc:docMk/>
            <pc:sldMk cId="0" sldId="272"/>
            <ac:spMk id="22" creationId="{00000000-0000-0000-0000-000000000000}"/>
          </ac:spMkLst>
        </pc:spChg>
        <pc:spChg chg="del mod topLvl">
          <ac:chgData name="Lorena Patricia Mora Hernandez" userId="0bca0f10-c886-4055-be5e-c492695e1c7f" providerId="ADAL" clId="{59ABB7C1-0E6D-437B-A501-DA16F0522DC3}" dt="2022-02-28T08:50:58.647" v="2672" actId="478"/>
          <ac:spMkLst>
            <pc:docMk/>
            <pc:sldMk cId="0" sldId="272"/>
            <ac:spMk id="23" creationId="{00000000-0000-0000-0000-000000000000}"/>
          </ac:spMkLst>
        </pc:spChg>
        <pc:spChg chg="mod topLvl">
          <ac:chgData name="Lorena Patricia Mora Hernandez" userId="0bca0f10-c886-4055-be5e-c492695e1c7f" providerId="ADAL" clId="{59ABB7C1-0E6D-437B-A501-DA16F0522DC3}" dt="2022-02-28T08:47:31.267" v="2597" actId="20577"/>
          <ac:spMkLst>
            <pc:docMk/>
            <pc:sldMk cId="0" sldId="272"/>
            <ac:spMk id="25" creationId="{00000000-0000-0000-0000-000000000000}"/>
          </ac:spMkLst>
        </pc:spChg>
        <pc:spChg chg="del mod topLvl">
          <ac:chgData name="Lorena Patricia Mora Hernandez" userId="0bca0f10-c886-4055-be5e-c492695e1c7f" providerId="ADAL" clId="{59ABB7C1-0E6D-437B-A501-DA16F0522DC3}" dt="2022-02-28T08:50:48.513" v="2668" actId="478"/>
          <ac:spMkLst>
            <pc:docMk/>
            <pc:sldMk cId="0" sldId="272"/>
            <ac:spMk id="27" creationId="{00000000-0000-0000-0000-000000000000}"/>
          </ac:spMkLst>
        </pc:spChg>
        <pc:spChg chg="del mod topLvl">
          <ac:chgData name="Lorena Patricia Mora Hernandez" userId="0bca0f10-c886-4055-be5e-c492695e1c7f" providerId="ADAL" clId="{59ABB7C1-0E6D-437B-A501-DA16F0522DC3}" dt="2022-02-28T08:47:32.772" v="2598" actId="478"/>
          <ac:spMkLst>
            <pc:docMk/>
            <pc:sldMk cId="0" sldId="272"/>
            <ac:spMk id="28" creationId="{00000000-0000-0000-0000-000000000000}"/>
          </ac:spMkLst>
        </pc:spChg>
        <pc:spChg chg="del mod topLvl">
          <ac:chgData name="Lorena Patricia Mora Hernandez" userId="0bca0f10-c886-4055-be5e-c492695e1c7f" providerId="ADAL" clId="{59ABB7C1-0E6D-437B-A501-DA16F0522DC3}" dt="2022-02-28T08:50:45.939" v="2667" actId="478"/>
          <ac:spMkLst>
            <pc:docMk/>
            <pc:sldMk cId="0" sldId="272"/>
            <ac:spMk id="29" creationId="{00000000-0000-0000-0000-000000000000}"/>
          </ac:spMkLst>
        </pc:spChg>
        <pc:spChg chg="del mod topLvl">
          <ac:chgData name="Lorena Patricia Mora Hernandez" userId="0bca0f10-c886-4055-be5e-c492695e1c7f" providerId="ADAL" clId="{59ABB7C1-0E6D-437B-A501-DA16F0522DC3}" dt="2022-02-28T08:47:29.391" v="2596" actId="478"/>
          <ac:spMkLst>
            <pc:docMk/>
            <pc:sldMk cId="0" sldId="272"/>
            <ac:spMk id="31" creationId="{00000000-0000-0000-0000-000000000000}"/>
          </ac:spMkLst>
        </pc:spChg>
        <pc:spChg chg="del mod topLvl">
          <ac:chgData name="Lorena Patricia Mora Hernandez" userId="0bca0f10-c886-4055-be5e-c492695e1c7f" providerId="ADAL" clId="{59ABB7C1-0E6D-437B-A501-DA16F0522DC3}" dt="2022-02-28T08:50:39.612" v="2666" actId="478"/>
          <ac:spMkLst>
            <pc:docMk/>
            <pc:sldMk cId="0" sldId="272"/>
            <ac:spMk id="32" creationId="{00000000-0000-0000-0000-000000000000}"/>
          </ac:spMkLst>
        </pc:spChg>
        <pc:spChg chg="del mod topLvl">
          <ac:chgData name="Lorena Patricia Mora Hernandez" userId="0bca0f10-c886-4055-be5e-c492695e1c7f" providerId="ADAL" clId="{59ABB7C1-0E6D-437B-A501-DA16F0522DC3}" dt="2022-02-28T08:50:38.093" v="2665" actId="478"/>
          <ac:spMkLst>
            <pc:docMk/>
            <pc:sldMk cId="0" sldId="272"/>
            <ac:spMk id="33" creationId="{00000000-0000-0000-0000-000000000000}"/>
          </ac:spMkLst>
        </pc:spChg>
        <pc:spChg chg="del mod">
          <ac:chgData name="Lorena Patricia Mora Hernandez" userId="0bca0f10-c886-4055-be5e-c492695e1c7f" providerId="ADAL" clId="{59ABB7C1-0E6D-437B-A501-DA16F0522DC3}" dt="2022-02-28T08:50:34.757" v="2662" actId="478"/>
          <ac:spMkLst>
            <pc:docMk/>
            <pc:sldMk cId="0" sldId="272"/>
            <ac:spMk id="34" creationId="{00000000-0000-0000-0000-000000000000}"/>
          </ac:spMkLst>
        </pc:spChg>
        <pc:spChg chg="mod topLvl">
          <ac:chgData name="Lorena Patricia Mora Hernandez" userId="0bca0f10-c886-4055-be5e-c492695e1c7f" providerId="ADAL" clId="{59ABB7C1-0E6D-437B-A501-DA16F0522DC3}" dt="2022-02-28T08:47:11.145" v="2587" actId="165"/>
          <ac:spMkLst>
            <pc:docMk/>
            <pc:sldMk cId="0" sldId="272"/>
            <ac:spMk id="36" creationId="{00000000-0000-0000-0000-000000000000}"/>
          </ac:spMkLst>
        </pc:spChg>
        <pc:spChg chg="del mod topLvl">
          <ac:chgData name="Lorena Patricia Mora Hernandez" userId="0bca0f10-c886-4055-be5e-c492695e1c7f" providerId="ADAL" clId="{59ABB7C1-0E6D-437B-A501-DA16F0522DC3}" dt="2022-02-28T08:50:30.365" v="2660" actId="478"/>
          <ac:spMkLst>
            <pc:docMk/>
            <pc:sldMk cId="0" sldId="272"/>
            <ac:spMk id="38" creationId="{00000000-0000-0000-0000-000000000000}"/>
          </ac:spMkLst>
        </pc:spChg>
        <pc:spChg chg="del mod topLvl">
          <ac:chgData name="Lorena Patricia Mora Hernandez" userId="0bca0f10-c886-4055-be5e-c492695e1c7f" providerId="ADAL" clId="{59ABB7C1-0E6D-437B-A501-DA16F0522DC3}" dt="2022-02-28T08:47:36.475" v="2600" actId="478"/>
          <ac:spMkLst>
            <pc:docMk/>
            <pc:sldMk cId="0" sldId="272"/>
            <ac:spMk id="39" creationId="{00000000-0000-0000-0000-000000000000}"/>
          </ac:spMkLst>
        </pc:spChg>
        <pc:spChg chg="del mod topLvl">
          <ac:chgData name="Lorena Patricia Mora Hernandez" userId="0bca0f10-c886-4055-be5e-c492695e1c7f" providerId="ADAL" clId="{59ABB7C1-0E6D-437B-A501-DA16F0522DC3}" dt="2022-02-28T08:50:31.954" v="2661" actId="478"/>
          <ac:spMkLst>
            <pc:docMk/>
            <pc:sldMk cId="0" sldId="272"/>
            <ac:spMk id="40" creationId="{00000000-0000-0000-0000-000000000000}"/>
          </ac:spMkLst>
        </pc:spChg>
        <pc:spChg chg="del mod">
          <ac:chgData name="Lorena Patricia Mora Hernandez" userId="0bca0f10-c886-4055-be5e-c492695e1c7f" providerId="ADAL" clId="{59ABB7C1-0E6D-437B-A501-DA16F0522DC3}" dt="2022-02-28T08:48:14.797" v="2617" actId="478"/>
          <ac:spMkLst>
            <pc:docMk/>
            <pc:sldMk cId="0" sldId="272"/>
            <ac:spMk id="41"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4"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9" creationId="{00000000-0000-0000-0000-000000000000}"/>
          </ac:spMkLst>
        </pc:spChg>
        <pc:spChg chg="del mod topLvl">
          <ac:chgData name="Lorena Patricia Mora Hernandez" userId="0bca0f10-c886-4055-be5e-c492695e1c7f" providerId="ADAL" clId="{59ABB7C1-0E6D-437B-A501-DA16F0522DC3}" dt="2022-02-28T08:47:34.795" v="2599" actId="478"/>
          <ac:spMkLst>
            <pc:docMk/>
            <pc:sldMk cId="0" sldId="272"/>
            <ac:spMk id="76" creationId="{00000000-0000-0000-0000-000000000000}"/>
          </ac:spMkLst>
        </pc:spChg>
        <pc:spChg chg="del mod topLvl">
          <ac:chgData name="Lorena Patricia Mora Hernandez" userId="0bca0f10-c886-4055-be5e-c492695e1c7f" providerId="ADAL" clId="{59ABB7C1-0E6D-437B-A501-DA16F0522DC3}" dt="2022-02-28T08:50:28.540" v="2659" actId="478"/>
          <ac:spMkLst>
            <pc:docMk/>
            <pc:sldMk cId="0" sldId="272"/>
            <ac:spMk id="77" creationId="{00000000-0000-0000-0000-000000000000}"/>
          </ac:spMkLst>
        </pc:spChg>
        <pc:spChg chg="del mod topLvl">
          <ac:chgData name="Lorena Patricia Mora Hernandez" userId="0bca0f10-c886-4055-be5e-c492695e1c7f" providerId="ADAL" clId="{59ABB7C1-0E6D-437B-A501-DA16F0522DC3}" dt="2022-02-28T08:50:27.145" v="2658" actId="478"/>
          <ac:spMkLst>
            <pc:docMk/>
            <pc:sldMk cId="0" sldId="272"/>
            <ac:spMk id="78" creationId="{00000000-0000-0000-0000-000000000000}"/>
          </ac:spMkLst>
        </pc:spChg>
        <pc:spChg chg="del mod">
          <ac:chgData name="Lorena Patricia Mora Hernandez" userId="0bca0f10-c886-4055-be5e-c492695e1c7f" providerId="ADAL" clId="{59ABB7C1-0E6D-437B-A501-DA16F0522DC3}" dt="2022-02-28T08:48:38.066" v="2631" actId="478"/>
          <ac:spMkLst>
            <pc:docMk/>
            <pc:sldMk cId="0" sldId="272"/>
            <ac:spMk id="79" creationId="{00000000-0000-0000-0000-000000000000}"/>
          </ac:spMkLst>
        </pc:spChg>
        <pc:spChg chg="mod">
          <ac:chgData name="Lorena Patricia Mora Hernandez" userId="0bca0f10-c886-4055-be5e-c492695e1c7f" providerId="ADAL" clId="{59ABB7C1-0E6D-437B-A501-DA16F0522DC3}" dt="2022-02-28T08:49:04.341" v="2637" actId="1076"/>
          <ac:spMkLst>
            <pc:docMk/>
            <pc:sldMk cId="0" sldId="272"/>
            <ac:spMk id="80" creationId="{00000000-0000-0000-0000-000000000000}"/>
          </ac:spMkLst>
        </pc:spChg>
        <pc:spChg chg="mod">
          <ac:chgData name="Lorena Patricia Mora Hernandez" userId="0bca0f10-c886-4055-be5e-c492695e1c7f" providerId="ADAL" clId="{59ABB7C1-0E6D-437B-A501-DA16F0522DC3}" dt="2022-02-28T08:50:15.214" v="2655" actId="1036"/>
          <ac:spMkLst>
            <pc:docMk/>
            <pc:sldMk cId="0" sldId="272"/>
            <ac:spMk id="8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8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2" creationId="{00000000-0000-0000-0000-000000000000}"/>
          </ac:spMkLst>
        </pc:spChg>
        <pc:spChg chg="mod">
          <ac:chgData name="Lorena Patricia Mora Hernandez" userId="0bca0f10-c886-4055-be5e-c492695e1c7f" providerId="ADAL" clId="{59ABB7C1-0E6D-437B-A501-DA16F0522DC3}" dt="2022-02-28T08:52:04.372" v="2687" actId="1076"/>
          <ac:spMkLst>
            <pc:docMk/>
            <pc:sldMk cId="0" sldId="272"/>
            <ac:spMk id="93" creationId="{00000000-0000-0000-0000-000000000000}"/>
          </ac:spMkLst>
        </pc:spChg>
        <pc:spChg chg="del mod">
          <ac:chgData name="Lorena Patricia Mora Hernandez" userId="0bca0f10-c886-4055-be5e-c492695e1c7f" providerId="ADAL" clId="{59ABB7C1-0E6D-437B-A501-DA16F0522DC3}" dt="2022-02-28T08:48:26.581" v="2624" actId="478"/>
          <ac:spMkLst>
            <pc:docMk/>
            <pc:sldMk cId="0" sldId="272"/>
            <ac:spMk id="94"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5" creationId="{00000000-0000-0000-0000-000000000000}"/>
          </ac:spMkLst>
        </pc:spChg>
        <pc:spChg chg="del mod">
          <ac:chgData name="Lorena Patricia Mora Hernandez" userId="0bca0f10-c886-4055-be5e-c492695e1c7f" providerId="ADAL" clId="{59ABB7C1-0E6D-437B-A501-DA16F0522DC3}" dt="2022-02-28T08:46:30.537" v="2533" actId="478"/>
          <ac:spMkLst>
            <pc:docMk/>
            <pc:sldMk cId="0" sldId="272"/>
            <ac:spMk id="96"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7"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98" creationId="{00000000-0000-0000-0000-000000000000}"/>
          </ac:spMkLst>
        </pc:spChg>
        <pc:spChg chg="del mod">
          <ac:chgData name="Lorena Patricia Mora Hernandez" userId="0bca0f10-c886-4055-be5e-c492695e1c7f" providerId="ADAL" clId="{59ABB7C1-0E6D-437B-A501-DA16F0522DC3}" dt="2022-02-28T08:48:08.604" v="2614" actId="478"/>
          <ac:spMkLst>
            <pc:docMk/>
            <pc:sldMk cId="0" sldId="272"/>
            <ac:spMk id="99" creationId="{00000000-0000-0000-0000-000000000000}"/>
          </ac:spMkLst>
        </pc:spChg>
        <pc:spChg chg="del mod">
          <ac:chgData name="Lorena Patricia Mora Hernandez" userId="0bca0f10-c886-4055-be5e-c492695e1c7f" providerId="ADAL" clId="{59ABB7C1-0E6D-437B-A501-DA16F0522DC3}" dt="2022-02-28T08:48:10.316" v="2615" actId="478"/>
          <ac:spMkLst>
            <pc:docMk/>
            <pc:sldMk cId="0" sldId="272"/>
            <ac:spMk id="100" creationId="{00000000-0000-0000-0000-000000000000}"/>
          </ac:spMkLst>
        </pc:spChg>
        <pc:spChg chg="del mod">
          <ac:chgData name="Lorena Patricia Mora Hernandez" userId="0bca0f10-c886-4055-be5e-c492695e1c7f" providerId="ADAL" clId="{59ABB7C1-0E6D-437B-A501-DA16F0522DC3}" dt="2022-02-28T08:48:03.948" v="2612" actId="478"/>
          <ac:spMkLst>
            <pc:docMk/>
            <pc:sldMk cId="0" sldId="272"/>
            <ac:spMk id="101" creationId="{00000000-0000-0000-0000-000000000000}"/>
          </ac:spMkLst>
        </pc:spChg>
        <pc:spChg chg="del mod">
          <ac:chgData name="Lorena Patricia Mora Hernandez" userId="0bca0f10-c886-4055-be5e-c492695e1c7f" providerId="ADAL" clId="{59ABB7C1-0E6D-437B-A501-DA16F0522DC3}" dt="2022-02-28T08:48:12.397" v="2616" actId="478"/>
          <ac:spMkLst>
            <pc:docMk/>
            <pc:sldMk cId="0" sldId="272"/>
            <ac:spMk id="102"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3"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4"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5"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6" creationId="{00000000-0000-0000-0000-000000000000}"/>
          </ac:spMkLst>
        </pc:spChg>
        <pc:spChg chg="del mod">
          <ac:chgData name="Lorena Patricia Mora Hernandez" userId="0bca0f10-c886-4055-be5e-c492695e1c7f" providerId="ADAL" clId="{59ABB7C1-0E6D-437B-A501-DA16F0522DC3}" dt="2022-02-28T08:48:28.804" v="2626" actId="478"/>
          <ac:spMkLst>
            <pc:docMk/>
            <pc:sldMk cId="0" sldId="272"/>
            <ac:spMk id="122" creationId="{00000000-0000-0000-0000-000000000000}"/>
          </ac:spMkLst>
        </pc:spChg>
        <pc:spChg chg="del mod">
          <ac:chgData name="Lorena Patricia Mora Hernandez" userId="0bca0f10-c886-4055-be5e-c492695e1c7f" providerId="ADAL" clId="{59ABB7C1-0E6D-437B-A501-DA16F0522DC3}" dt="2022-02-28T08:48:29.950" v="2627" actId="478"/>
          <ac:spMkLst>
            <pc:docMk/>
            <pc:sldMk cId="0" sldId="272"/>
            <ac:spMk id="123" creationId="{00000000-0000-0000-0000-000000000000}"/>
          </ac:spMkLst>
        </pc:spChg>
        <pc:spChg chg="del mod">
          <ac:chgData name="Lorena Patricia Mora Hernandez" userId="0bca0f10-c886-4055-be5e-c492695e1c7f" providerId="ADAL" clId="{59ABB7C1-0E6D-437B-A501-DA16F0522DC3}" dt="2022-02-28T08:50:35.833" v="2663" actId="478"/>
          <ac:spMkLst>
            <pc:docMk/>
            <pc:sldMk cId="0" sldId="272"/>
            <ac:spMk id="124" creationId="{00000000-0000-0000-0000-000000000000}"/>
          </ac:spMkLst>
        </pc:spChg>
        <pc:spChg chg="del mod">
          <ac:chgData name="Lorena Patricia Mora Hernandez" userId="0bca0f10-c886-4055-be5e-c492695e1c7f" providerId="ADAL" clId="{59ABB7C1-0E6D-437B-A501-DA16F0522DC3}" dt="2022-02-28T08:50:36.958" v="2664" actId="478"/>
          <ac:spMkLst>
            <pc:docMk/>
            <pc:sldMk cId="0" sldId="272"/>
            <ac:spMk id="125" creationId="{00000000-0000-0000-0000-000000000000}"/>
          </ac:spMkLst>
        </pc:spChg>
        <pc:spChg chg="del mod">
          <ac:chgData name="Lorena Patricia Mora Hernandez" userId="0bca0f10-c886-4055-be5e-c492695e1c7f" providerId="ADAL" clId="{59ABB7C1-0E6D-437B-A501-DA16F0522DC3}" dt="2022-02-28T08:48:16.490" v="2618" actId="478"/>
          <ac:spMkLst>
            <pc:docMk/>
            <pc:sldMk cId="0" sldId="272"/>
            <ac:spMk id="126" creationId="{00000000-0000-0000-0000-000000000000}"/>
          </ac:spMkLst>
        </pc:spChg>
        <pc:spChg chg="del mod">
          <ac:chgData name="Lorena Patricia Mora Hernandez" userId="0bca0f10-c886-4055-be5e-c492695e1c7f" providerId="ADAL" clId="{59ABB7C1-0E6D-437B-A501-DA16F0522DC3}" dt="2022-02-28T08:48:18.043" v="2619" actId="478"/>
          <ac:spMkLst>
            <pc:docMk/>
            <pc:sldMk cId="0" sldId="272"/>
            <ac:spMk id="127"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8"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2"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3"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4"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5"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6"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7" creationId="{00000000-0000-0000-0000-000000000000}"/>
          </ac:spMkLst>
        </pc:spChg>
        <pc:spChg chg="del mod">
          <ac:chgData name="Lorena Patricia Mora Hernandez" userId="0bca0f10-c886-4055-be5e-c492695e1c7f" providerId="ADAL" clId="{59ABB7C1-0E6D-437B-A501-DA16F0522DC3}" dt="2022-02-28T08:45:07.119" v="2449" actId="478"/>
          <ac:spMkLst>
            <pc:docMk/>
            <pc:sldMk cId="0" sldId="272"/>
            <ac:spMk id="138" creationId="{00000000-0000-0000-0000-000000000000}"/>
          </ac:spMkLst>
        </pc:spChg>
        <pc:spChg chg="add mod">
          <ac:chgData name="Lorena Patricia Mora Hernandez" userId="0bca0f10-c886-4055-be5e-c492695e1c7f" providerId="ADAL" clId="{59ABB7C1-0E6D-437B-A501-DA16F0522DC3}" dt="2022-02-28T08:45:57.564" v="2491" actId="1076"/>
          <ac:spMkLst>
            <pc:docMk/>
            <pc:sldMk cId="0" sldId="272"/>
            <ac:spMk id="139" creationId="{78133A7D-8F7B-426C-963D-39E8102D206F}"/>
          </ac:spMkLst>
        </pc:spChg>
        <pc:spChg chg="add mod">
          <ac:chgData name="Lorena Patricia Mora Hernandez" userId="0bca0f10-c886-4055-be5e-c492695e1c7f" providerId="ADAL" clId="{59ABB7C1-0E6D-437B-A501-DA16F0522DC3}" dt="2022-02-28T08:49:32.269" v="2643" actId="1076"/>
          <ac:spMkLst>
            <pc:docMk/>
            <pc:sldMk cId="0" sldId="272"/>
            <ac:spMk id="140" creationId="{3A9C1E7E-E5E6-4959-B75B-C9896EB408C6}"/>
          </ac:spMkLst>
        </pc:spChg>
        <pc:spChg chg="add mod">
          <ac:chgData name="Lorena Patricia Mora Hernandez" userId="0bca0f10-c886-4055-be5e-c492695e1c7f" providerId="ADAL" clId="{59ABB7C1-0E6D-437B-A501-DA16F0522DC3}" dt="2022-02-28T08:50:11.092" v="2653" actId="1036"/>
          <ac:spMkLst>
            <pc:docMk/>
            <pc:sldMk cId="0" sldId="272"/>
            <ac:spMk id="141" creationId="{E91A837F-DE7B-4E37-8C62-4FD903295623}"/>
          </ac:spMkLst>
        </pc:spChg>
        <pc:spChg chg="add mod">
          <ac:chgData name="Lorena Patricia Mora Hernandez" userId="0bca0f10-c886-4055-be5e-c492695e1c7f" providerId="ADAL" clId="{59ABB7C1-0E6D-437B-A501-DA16F0522DC3}" dt="2022-02-28T08:49:58.491" v="2649" actId="1076"/>
          <ac:spMkLst>
            <pc:docMk/>
            <pc:sldMk cId="0" sldId="272"/>
            <ac:spMk id="142" creationId="{2F93470E-AE86-4DBB-8ACC-3459BDA6E531}"/>
          </ac:spMkLst>
        </pc:spChg>
        <pc:spChg chg="add mod">
          <ac:chgData name="Lorena Patricia Mora Hernandez" userId="0bca0f10-c886-4055-be5e-c492695e1c7f" providerId="ADAL" clId="{59ABB7C1-0E6D-437B-A501-DA16F0522DC3}" dt="2022-02-28T08:50:02.717" v="2651" actId="1076"/>
          <ac:spMkLst>
            <pc:docMk/>
            <pc:sldMk cId="0" sldId="272"/>
            <ac:spMk id="143" creationId="{479D5930-8B5E-4A20-A9AE-0F137AF61B8A}"/>
          </ac:spMkLst>
        </pc:spChg>
        <pc:spChg chg="add mod">
          <ac:chgData name="Lorena Patricia Mora Hernandez" userId="0bca0f10-c886-4055-be5e-c492695e1c7f" providerId="ADAL" clId="{59ABB7C1-0E6D-437B-A501-DA16F0522DC3}" dt="2022-02-28T08:51:34.220" v="2678" actId="1076"/>
          <ac:spMkLst>
            <pc:docMk/>
            <pc:sldMk cId="0" sldId="272"/>
            <ac:spMk id="144" creationId="{75187A99-4191-4BCF-B9CC-45ABE389FF50}"/>
          </ac:spMkLst>
        </pc:spChg>
        <pc:spChg chg="add mod">
          <ac:chgData name="Lorena Patricia Mora Hernandez" userId="0bca0f10-c886-4055-be5e-c492695e1c7f" providerId="ADAL" clId="{59ABB7C1-0E6D-437B-A501-DA16F0522DC3}" dt="2022-02-28T08:51:34.220" v="2678" actId="1076"/>
          <ac:spMkLst>
            <pc:docMk/>
            <pc:sldMk cId="0" sldId="272"/>
            <ac:spMk id="145" creationId="{890CCFCA-D479-4995-BB81-BD35F56BCDBD}"/>
          </ac:spMkLst>
        </pc:spChg>
        <pc:spChg chg="add mod">
          <ac:chgData name="Lorena Patricia Mora Hernandez" userId="0bca0f10-c886-4055-be5e-c492695e1c7f" providerId="ADAL" clId="{59ABB7C1-0E6D-437B-A501-DA16F0522DC3}" dt="2022-02-28T08:51:34.220" v="2678" actId="1076"/>
          <ac:spMkLst>
            <pc:docMk/>
            <pc:sldMk cId="0" sldId="272"/>
            <ac:spMk id="146" creationId="{44F4F145-C823-4549-B7CB-3C127939FDFC}"/>
          </ac:spMkLst>
        </pc:spChg>
        <pc:spChg chg="add mod">
          <ac:chgData name="Lorena Patricia Mora Hernandez" userId="0bca0f10-c886-4055-be5e-c492695e1c7f" providerId="ADAL" clId="{59ABB7C1-0E6D-437B-A501-DA16F0522DC3}" dt="2022-02-28T08:51:34.220" v="2678" actId="1076"/>
          <ac:spMkLst>
            <pc:docMk/>
            <pc:sldMk cId="0" sldId="272"/>
            <ac:spMk id="147" creationId="{D6DF4D56-39AE-44BE-9C66-68837903D31E}"/>
          </ac:spMkLst>
        </pc:spChg>
        <pc:spChg chg="add mod">
          <ac:chgData name="Lorena Patricia Mora Hernandez" userId="0bca0f10-c886-4055-be5e-c492695e1c7f" providerId="ADAL" clId="{59ABB7C1-0E6D-437B-A501-DA16F0522DC3}" dt="2022-02-28T08:51:34.220" v="2678" actId="1076"/>
          <ac:spMkLst>
            <pc:docMk/>
            <pc:sldMk cId="0" sldId="272"/>
            <ac:spMk id="148" creationId="{0B12A5EB-EE66-4C2A-B065-AFD23FCA59A5}"/>
          </ac:spMkLst>
        </pc:spChg>
        <pc:spChg chg="add mod">
          <ac:chgData name="Lorena Patricia Mora Hernandez" userId="0bca0f10-c886-4055-be5e-c492695e1c7f" providerId="ADAL" clId="{59ABB7C1-0E6D-437B-A501-DA16F0522DC3}" dt="2022-02-28T08:51:39.468" v="2680" actId="1076"/>
          <ac:spMkLst>
            <pc:docMk/>
            <pc:sldMk cId="0" sldId="272"/>
            <ac:spMk id="149" creationId="{3D707EDA-6C75-4074-8225-38819D513B5D}"/>
          </ac:spMkLst>
        </pc:spChg>
        <pc:spChg chg="add mod">
          <ac:chgData name="Lorena Patricia Mora Hernandez" userId="0bca0f10-c886-4055-be5e-c492695e1c7f" providerId="ADAL" clId="{59ABB7C1-0E6D-437B-A501-DA16F0522DC3}" dt="2022-02-28T08:51:39.468" v="2680" actId="1076"/>
          <ac:spMkLst>
            <pc:docMk/>
            <pc:sldMk cId="0" sldId="272"/>
            <ac:spMk id="150" creationId="{EFF4D227-7BF6-4758-AC6F-904BCA897436}"/>
          </ac:spMkLst>
        </pc:spChg>
        <pc:spChg chg="add mod">
          <ac:chgData name="Lorena Patricia Mora Hernandez" userId="0bca0f10-c886-4055-be5e-c492695e1c7f" providerId="ADAL" clId="{59ABB7C1-0E6D-437B-A501-DA16F0522DC3}" dt="2022-02-28T08:51:39.468" v="2680" actId="1076"/>
          <ac:spMkLst>
            <pc:docMk/>
            <pc:sldMk cId="0" sldId="272"/>
            <ac:spMk id="151" creationId="{6C200C8D-0032-440D-AE6D-201104E16BC1}"/>
          </ac:spMkLst>
        </pc:spChg>
        <pc:spChg chg="add mod">
          <ac:chgData name="Lorena Patricia Mora Hernandez" userId="0bca0f10-c886-4055-be5e-c492695e1c7f" providerId="ADAL" clId="{59ABB7C1-0E6D-437B-A501-DA16F0522DC3}" dt="2022-02-28T08:51:39.468" v="2680" actId="1076"/>
          <ac:spMkLst>
            <pc:docMk/>
            <pc:sldMk cId="0" sldId="272"/>
            <ac:spMk id="152" creationId="{78EC4066-FF7C-4C34-96F2-4D1197318958}"/>
          </ac:spMkLst>
        </pc:spChg>
        <pc:spChg chg="add mod">
          <ac:chgData name="Lorena Patricia Mora Hernandez" userId="0bca0f10-c886-4055-be5e-c492695e1c7f" providerId="ADAL" clId="{59ABB7C1-0E6D-437B-A501-DA16F0522DC3}" dt="2022-02-28T08:51:39.468" v="2680" actId="1076"/>
          <ac:spMkLst>
            <pc:docMk/>
            <pc:sldMk cId="0" sldId="272"/>
            <ac:spMk id="153" creationId="{3AC4045E-38E2-4FE2-AF0A-D07D9A6205DC}"/>
          </ac:spMkLst>
        </pc:spChg>
        <pc:spChg chg="add mod">
          <ac:chgData name="Lorena Patricia Mora Hernandez" userId="0bca0f10-c886-4055-be5e-c492695e1c7f" providerId="ADAL" clId="{59ABB7C1-0E6D-437B-A501-DA16F0522DC3}" dt="2022-02-28T08:51:45.619" v="2682" actId="1076"/>
          <ac:spMkLst>
            <pc:docMk/>
            <pc:sldMk cId="0" sldId="272"/>
            <ac:spMk id="154" creationId="{70469C6C-6C2D-40E3-8AA3-02E10BC44E05}"/>
          </ac:spMkLst>
        </pc:spChg>
        <pc:spChg chg="add mod">
          <ac:chgData name="Lorena Patricia Mora Hernandez" userId="0bca0f10-c886-4055-be5e-c492695e1c7f" providerId="ADAL" clId="{59ABB7C1-0E6D-437B-A501-DA16F0522DC3}" dt="2022-02-28T08:51:45.619" v="2682" actId="1076"/>
          <ac:spMkLst>
            <pc:docMk/>
            <pc:sldMk cId="0" sldId="272"/>
            <ac:spMk id="155" creationId="{6EDC5B13-E184-4B9D-829E-198C6BB10FDE}"/>
          </ac:spMkLst>
        </pc:spChg>
        <pc:spChg chg="add mod">
          <ac:chgData name="Lorena Patricia Mora Hernandez" userId="0bca0f10-c886-4055-be5e-c492695e1c7f" providerId="ADAL" clId="{59ABB7C1-0E6D-437B-A501-DA16F0522DC3}" dt="2022-02-28T08:51:45.619" v="2682" actId="1076"/>
          <ac:spMkLst>
            <pc:docMk/>
            <pc:sldMk cId="0" sldId="272"/>
            <ac:spMk id="156" creationId="{37B4D9BB-6627-43AE-ABB7-E63081FFF29C}"/>
          </ac:spMkLst>
        </pc:spChg>
        <pc:spChg chg="add mod">
          <ac:chgData name="Lorena Patricia Mora Hernandez" userId="0bca0f10-c886-4055-be5e-c492695e1c7f" providerId="ADAL" clId="{59ABB7C1-0E6D-437B-A501-DA16F0522DC3}" dt="2022-02-28T08:51:45.619" v="2682" actId="1076"/>
          <ac:spMkLst>
            <pc:docMk/>
            <pc:sldMk cId="0" sldId="272"/>
            <ac:spMk id="157" creationId="{AFFC6224-210D-4392-95ED-A5D26C60C67A}"/>
          </ac:spMkLst>
        </pc:spChg>
        <pc:spChg chg="add mod">
          <ac:chgData name="Lorena Patricia Mora Hernandez" userId="0bca0f10-c886-4055-be5e-c492695e1c7f" providerId="ADAL" clId="{59ABB7C1-0E6D-437B-A501-DA16F0522DC3}" dt="2022-02-28T08:51:45.619" v="2682" actId="1076"/>
          <ac:spMkLst>
            <pc:docMk/>
            <pc:sldMk cId="0" sldId="272"/>
            <ac:spMk id="158" creationId="{05B4C19F-BF9C-4DC6-8969-3F632A3AF008}"/>
          </ac:spMkLst>
        </pc:spChg>
        <pc:spChg chg="add mod">
          <ac:chgData name="Lorena Patricia Mora Hernandez" userId="0bca0f10-c886-4055-be5e-c492695e1c7f" providerId="ADAL" clId="{59ABB7C1-0E6D-437B-A501-DA16F0522DC3}" dt="2022-02-28T08:52:10.257" v="2691" actId="20577"/>
          <ac:spMkLst>
            <pc:docMk/>
            <pc:sldMk cId="0" sldId="272"/>
            <ac:spMk id="159" creationId="{26CE7696-A4F0-45CF-9420-380E5AF59BA1}"/>
          </ac:spMkLst>
        </pc:spChg>
        <pc:spChg chg="add mod">
          <ac:chgData name="Lorena Patricia Mora Hernandez" userId="0bca0f10-c886-4055-be5e-c492695e1c7f" providerId="ADAL" clId="{59ABB7C1-0E6D-437B-A501-DA16F0522DC3}" dt="2022-02-28T08:52:18.035" v="2695" actId="20577"/>
          <ac:spMkLst>
            <pc:docMk/>
            <pc:sldMk cId="0" sldId="272"/>
            <ac:spMk id="160" creationId="{F3F9ED43-A21A-48C4-8FD3-26542437330B}"/>
          </ac:spMkLst>
        </pc:spChg>
        <pc:spChg chg="add mod">
          <ac:chgData name="Lorena Patricia Mora Hernandez" userId="0bca0f10-c886-4055-be5e-c492695e1c7f" providerId="ADAL" clId="{59ABB7C1-0E6D-437B-A501-DA16F0522DC3}" dt="2022-02-28T08:52:36.315" v="2704" actId="1076"/>
          <ac:spMkLst>
            <pc:docMk/>
            <pc:sldMk cId="0" sldId="272"/>
            <ac:spMk id="161" creationId="{D3762B22-4AAD-41C6-AE45-40B168FA5F8A}"/>
          </ac:spMkLst>
        </pc:spChg>
        <pc:grpChg chg="del mod">
          <ac:chgData name="Lorena Patricia Mora Hernandez" userId="0bca0f10-c886-4055-be5e-c492695e1c7f" providerId="ADAL" clId="{59ABB7C1-0E6D-437B-A501-DA16F0522DC3}" dt="2022-02-28T08:47:11.145" v="2587" actId="165"/>
          <ac:grpSpMkLst>
            <pc:docMk/>
            <pc:sldMk cId="0" sldId="272"/>
            <ac:grpSpMk id="2"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8"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5"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4"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1"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3"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68"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7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75" creationId="{00000000-0000-0000-0000-000000000000}"/>
          </ac:grpSpMkLst>
        </pc:grpChg>
        <pc:grpChg chg="del mod">
          <ac:chgData name="Lorena Patricia Mora Hernandez" userId="0bca0f10-c886-4055-be5e-c492695e1c7f" providerId="ADAL" clId="{59ABB7C1-0E6D-437B-A501-DA16F0522DC3}" dt="2022-02-28T08:44:57.791" v="2447" actId="478"/>
          <ac:grpSpMkLst>
            <pc:docMk/>
            <pc:sldMk cId="0" sldId="272"/>
            <ac:grpSpMk id="8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0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0"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3"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6"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119" creationId="{00000000-0000-0000-0000-000000000000}"/>
          </ac:grpSpMkLst>
        </pc:grpChg>
        <pc:picChg chg="del">
          <ac:chgData name="Lorena Patricia Mora Hernandez" userId="0bca0f10-c886-4055-be5e-c492695e1c7f" providerId="ADAL" clId="{59ABB7C1-0E6D-437B-A501-DA16F0522DC3}" dt="2022-02-28T08:43:57.283" v="2286" actId="478"/>
          <ac:picMkLst>
            <pc:docMk/>
            <pc:sldMk cId="0" sldId="272"/>
            <ac:picMk id="45"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46"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1"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8"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9"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7" creationId="{00000000-0000-0000-0000-000000000000}"/>
          </ac:picMkLst>
        </pc:picChg>
        <pc:picChg chg="del">
          <ac:chgData name="Lorena Patricia Mora Hernandez" userId="0bca0f10-c886-4055-be5e-c492695e1c7f" providerId="ADAL" clId="{59ABB7C1-0E6D-437B-A501-DA16F0522DC3}" dt="2022-02-28T08:44:03.153" v="2287" actId="478"/>
          <ac:picMkLst>
            <pc:docMk/>
            <pc:sldMk cId="0" sldId="272"/>
            <ac:picMk id="74" creationId="{00000000-0000-0000-0000-000000000000}"/>
          </ac:picMkLst>
        </pc:picChg>
        <pc:picChg chg="mod">
          <ac:chgData name="Lorena Patricia Mora Hernandez" userId="0bca0f10-c886-4055-be5e-c492695e1c7f" providerId="ADAL" clId="{59ABB7C1-0E6D-437B-A501-DA16F0522DC3}" dt="2022-02-28T08:51:58.275" v="2686" actId="1076"/>
          <ac:picMkLst>
            <pc:docMk/>
            <pc:sldMk cId="0" sldId="272"/>
            <ac:picMk id="82" creationId="{00000000-0000-0000-0000-000000000000}"/>
          </ac:picMkLst>
        </pc:picChg>
        <pc:picChg chg="mod">
          <ac:chgData name="Lorena Patricia Mora Hernandez" userId="0bca0f10-c886-4055-be5e-c492695e1c7f" providerId="ADAL" clId="{59ABB7C1-0E6D-437B-A501-DA16F0522DC3}" dt="2022-02-28T08:51:51.723" v="2684" actId="1076"/>
          <ac:picMkLst>
            <pc:docMk/>
            <pc:sldMk cId="0" sldId="272"/>
            <ac:picMk id="83" creationId="{00000000-0000-0000-0000-000000000000}"/>
          </ac:picMkLst>
        </pc:picChg>
        <pc:picChg chg="mod">
          <ac:chgData name="Lorena Patricia Mora Hernandez" userId="0bca0f10-c886-4055-be5e-c492695e1c7f" providerId="ADAL" clId="{59ABB7C1-0E6D-437B-A501-DA16F0522DC3}" dt="2022-02-28T08:51:56.083" v="2685" actId="1076"/>
          <ac:picMkLst>
            <pc:docMk/>
            <pc:sldMk cId="0" sldId="272"/>
            <ac:picMk id="84" creationId="{00000000-0000-0000-0000-000000000000}"/>
          </ac:picMkLst>
        </pc:picChg>
        <pc:picChg chg="del mod">
          <ac:chgData name="Lorena Patricia Mora Hernandez" userId="0bca0f10-c886-4055-be5e-c492695e1c7f" providerId="ADAL" clId="{59ABB7C1-0E6D-437B-A501-DA16F0522DC3}" dt="2022-02-28T08:51:47.742" v="2683" actId="478"/>
          <ac:picMkLst>
            <pc:docMk/>
            <pc:sldMk cId="0" sldId="272"/>
            <ac:picMk id="85" creationId="{00000000-0000-0000-0000-000000000000}"/>
          </ac:picMkLst>
        </pc:picChg>
        <pc:picChg chg="mod">
          <ac:chgData name="Lorena Patricia Mora Hernandez" userId="0bca0f10-c886-4055-be5e-c492695e1c7f" providerId="ADAL" clId="{59ABB7C1-0E6D-437B-A501-DA16F0522DC3}" dt="2022-02-28T08:51:20.709" v="2676" actId="1076"/>
          <ac:picMkLst>
            <pc:docMk/>
            <pc:sldMk cId="0" sldId="272"/>
            <ac:picMk id="86" creationId="{00000000-0000-0000-0000-000000000000}"/>
          </ac:picMkLst>
        </pc:picChg>
      </pc:sldChg>
      <pc:sldChg chg="del">
        <pc:chgData name="Lorena Patricia Mora Hernandez" userId="0bca0f10-c886-4055-be5e-c492695e1c7f" providerId="ADAL" clId="{59ABB7C1-0E6D-437B-A501-DA16F0522DC3}" dt="2022-02-28T08:43:40.537" v="2284" actId="47"/>
        <pc:sldMkLst>
          <pc:docMk/>
          <pc:sldMk cId="0" sldId="273"/>
        </pc:sldMkLst>
      </pc:sldChg>
      <pc:sldChg chg="del">
        <pc:chgData name="Lorena Patricia Mora Hernandez" userId="0bca0f10-c886-4055-be5e-c492695e1c7f" providerId="ADAL" clId="{59ABB7C1-0E6D-437B-A501-DA16F0522DC3}" dt="2022-02-28T08:43:48.619" v="2285" actId="47"/>
        <pc:sldMkLst>
          <pc:docMk/>
          <pc:sldMk cId="0" sldId="274"/>
        </pc:sldMkLst>
      </pc:sldChg>
      <pc:sldChg chg="addSp delSp modSp add mod">
        <pc:chgData name="Lorena Patricia Mora Hernandez" userId="0bca0f10-c886-4055-be5e-c492695e1c7f" providerId="ADAL" clId="{59ABB7C1-0E6D-437B-A501-DA16F0522DC3}" dt="2022-02-28T09:04:56.732" v="3026" actId="1076"/>
        <pc:sldMkLst>
          <pc:docMk/>
          <pc:sldMk cId="1381721077" sldId="276"/>
        </pc:sldMkLst>
        <pc:spChg chg="del">
          <ac:chgData name="Lorena Patricia Mora Hernandez" userId="0bca0f10-c886-4055-be5e-c492695e1c7f" providerId="ADAL" clId="{59ABB7C1-0E6D-437B-A501-DA16F0522DC3}" dt="2022-02-28T09:03:27.923" v="3004" actId="478"/>
          <ac:spMkLst>
            <pc:docMk/>
            <pc:sldMk cId="1381721077" sldId="276"/>
            <ac:spMk id="2" creationId="{00000000-0000-0000-0000-000000000000}"/>
          </ac:spMkLst>
        </pc:spChg>
        <pc:spChg chg="add mod">
          <ac:chgData name="Lorena Patricia Mora Hernandez" userId="0bca0f10-c886-4055-be5e-c492695e1c7f" providerId="ADAL" clId="{59ABB7C1-0E6D-437B-A501-DA16F0522DC3}" dt="2022-02-28T09:04:08.069" v="3019" actId="1582"/>
          <ac:spMkLst>
            <pc:docMk/>
            <pc:sldMk cId="1381721077" sldId="276"/>
            <ac:spMk id="11" creationId="{D73609F9-C5FC-45A4-9280-D884C7F56A3C}"/>
          </ac:spMkLst>
        </pc:spChg>
        <pc:spChg chg="del">
          <ac:chgData name="Lorena Patricia Mora Hernandez" userId="0bca0f10-c886-4055-be5e-c492695e1c7f" providerId="ADAL" clId="{59ABB7C1-0E6D-437B-A501-DA16F0522DC3}" dt="2022-02-28T09:03:27.923" v="3004" actId="478"/>
          <ac:spMkLst>
            <pc:docMk/>
            <pc:sldMk cId="1381721077" sldId="276"/>
            <ac:spMk id="17"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8"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9"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20" creationId="{00000000-0000-0000-0000-000000000000}"/>
          </ac:spMkLst>
        </pc:spChg>
        <pc:grpChg chg="del">
          <ac:chgData name="Lorena Patricia Mora Hernandez" userId="0bca0f10-c886-4055-be5e-c492695e1c7f" providerId="ADAL" clId="{59ABB7C1-0E6D-437B-A501-DA16F0522DC3}" dt="2022-02-28T09:03:29.011" v="3005" actId="478"/>
          <ac:grpSpMkLst>
            <pc:docMk/>
            <pc:sldMk cId="1381721077" sldId="276"/>
            <ac:grpSpMk id="3" creationId="{00000000-0000-0000-0000-000000000000}"/>
          </ac:grpSpMkLst>
        </pc:grpChg>
        <pc:grpChg chg="del">
          <ac:chgData name="Lorena Patricia Mora Hernandez" userId="0bca0f10-c886-4055-be5e-c492695e1c7f" providerId="ADAL" clId="{59ABB7C1-0E6D-437B-A501-DA16F0522DC3}" dt="2022-02-28T09:03:32.429" v="3011" actId="478"/>
          <ac:grpSpMkLst>
            <pc:docMk/>
            <pc:sldMk cId="1381721077" sldId="276"/>
            <ac:grpSpMk id="5" creationId="{00000000-0000-0000-0000-000000000000}"/>
          </ac:grpSpMkLst>
        </pc:grpChg>
        <pc:grpChg chg="del">
          <ac:chgData name="Lorena Patricia Mora Hernandez" userId="0bca0f10-c886-4055-be5e-c492695e1c7f" providerId="ADAL" clId="{59ABB7C1-0E6D-437B-A501-DA16F0522DC3}" dt="2022-02-28T09:03:29.591" v="3006" actId="478"/>
          <ac:grpSpMkLst>
            <pc:docMk/>
            <pc:sldMk cId="1381721077" sldId="276"/>
            <ac:grpSpMk id="7" creationId="{00000000-0000-0000-0000-000000000000}"/>
          </ac:grpSpMkLst>
        </pc:grpChg>
        <pc:grpChg chg="del">
          <ac:chgData name="Lorena Patricia Mora Hernandez" userId="0bca0f10-c886-4055-be5e-c492695e1c7f" providerId="ADAL" clId="{59ABB7C1-0E6D-437B-A501-DA16F0522DC3}" dt="2022-02-28T09:03:31.227" v="3009" actId="478"/>
          <ac:grpSpMkLst>
            <pc:docMk/>
            <pc:sldMk cId="1381721077" sldId="276"/>
            <ac:grpSpMk id="9"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15" creationId="{00000000-0000-0000-0000-000000000000}"/>
          </ac:grpSpMkLst>
        </pc:grpChg>
        <pc:grpChg chg="del">
          <ac:chgData name="Lorena Patricia Mora Hernandez" userId="0bca0f10-c886-4055-be5e-c492695e1c7f" providerId="ADAL" clId="{59ABB7C1-0E6D-437B-A501-DA16F0522DC3}" dt="2022-02-28T09:03:34.595" v="3013" actId="478"/>
          <ac:grpSpMkLst>
            <pc:docMk/>
            <pc:sldMk cId="1381721077" sldId="276"/>
            <ac:grpSpMk id="22"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4"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6"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8" creationId="{00000000-0000-0000-0000-000000000000}"/>
          </ac:grpSpMkLst>
        </pc:grpChg>
        <pc:picChg chg="del">
          <ac:chgData name="Lorena Patricia Mora Hernandez" userId="0bca0f10-c886-4055-be5e-c492695e1c7f" providerId="ADAL" clId="{59ABB7C1-0E6D-437B-A501-DA16F0522DC3}" dt="2022-02-28T09:03:30.756" v="3008" actId="478"/>
          <ac:picMkLst>
            <pc:docMk/>
            <pc:sldMk cId="1381721077" sldId="276"/>
            <ac:picMk id="13" creationId="{00000000-0000-0000-0000-000000000000}"/>
          </ac:picMkLst>
        </pc:picChg>
        <pc:picChg chg="del">
          <ac:chgData name="Lorena Patricia Mora Hernandez" userId="0bca0f10-c886-4055-be5e-c492695e1c7f" providerId="ADAL" clId="{59ABB7C1-0E6D-437B-A501-DA16F0522DC3}" dt="2022-02-28T09:03:31.939" v="3010" actId="478"/>
          <ac:picMkLst>
            <pc:docMk/>
            <pc:sldMk cId="1381721077" sldId="276"/>
            <ac:picMk id="14" creationId="{00000000-0000-0000-0000-000000000000}"/>
          </ac:picMkLst>
        </pc:picChg>
        <pc:picChg chg="add del mod">
          <ac:chgData name="Lorena Patricia Mora Hernandez" userId="0bca0f10-c886-4055-be5e-c492695e1c7f" providerId="ADAL" clId="{59ABB7C1-0E6D-437B-A501-DA16F0522DC3}" dt="2022-02-28T09:04:22.995" v="3022" actId="478"/>
          <ac:picMkLst>
            <pc:docMk/>
            <pc:sldMk cId="1381721077" sldId="276"/>
            <ac:picMk id="21" creationId="{94BCCEDC-1C31-458E-8D0C-C493C68C7AD1}"/>
          </ac:picMkLst>
        </pc:picChg>
        <pc:picChg chg="add mod">
          <ac:chgData name="Lorena Patricia Mora Hernandez" userId="0bca0f10-c886-4055-be5e-c492695e1c7f" providerId="ADAL" clId="{59ABB7C1-0E6D-437B-A501-DA16F0522DC3}" dt="2022-02-28T09:04:56.732" v="3026" actId="1076"/>
          <ac:picMkLst>
            <pc:docMk/>
            <pc:sldMk cId="1381721077" sldId="276"/>
            <ac:picMk id="31" creationId="{02C9DA79-510E-45F3-AC19-ED729202D10B}"/>
          </ac:picMkLst>
        </pc:picChg>
        <pc:picChg chg="del">
          <ac:chgData name="Lorena Patricia Mora Hernandez" userId="0bca0f10-c886-4055-be5e-c492695e1c7f" providerId="ADAL" clId="{59ABB7C1-0E6D-437B-A501-DA16F0522DC3}" dt="2022-02-28T09:03:30.176" v="3007" actId="478"/>
          <ac:picMkLst>
            <pc:docMk/>
            <pc:sldMk cId="1381721077" sldId="276"/>
            <ac:picMk id="32" creationId="{00000000-0000-0000-0000-000000000000}"/>
          </ac:picMkLst>
        </pc:picChg>
        <pc:picChg chg="del">
          <ac:chgData name="Lorena Patricia Mora Hernandez" userId="0bca0f10-c886-4055-be5e-c492695e1c7f" providerId="ADAL" clId="{59ABB7C1-0E6D-437B-A501-DA16F0522DC3}" dt="2022-02-28T09:03:32.962" v="3012" actId="478"/>
          <ac:picMkLst>
            <pc:docMk/>
            <pc:sldMk cId="1381721077" sldId="276"/>
            <ac:picMk id="34" creationId="{00000000-0000-0000-0000-000000000000}"/>
          </ac:picMkLst>
        </pc:picChg>
      </pc:sldChg>
      <pc:sldChg chg="addSp modSp add mod">
        <pc:chgData name="Lorena Patricia Mora Hernandez" userId="0bca0f10-c886-4055-be5e-c492695e1c7f" providerId="ADAL" clId="{59ABB7C1-0E6D-437B-A501-DA16F0522DC3}" dt="2022-02-28T09:05:40.779" v="3033" actId="1076"/>
        <pc:sldMkLst>
          <pc:docMk/>
          <pc:sldMk cId="389595799" sldId="277"/>
        </pc:sldMkLst>
        <pc:picChg chg="add mod">
          <ac:chgData name="Lorena Patricia Mora Hernandez" userId="0bca0f10-c886-4055-be5e-c492695e1c7f" providerId="ADAL" clId="{59ABB7C1-0E6D-437B-A501-DA16F0522DC3}" dt="2022-02-28T09:05:40.779" v="3033" actId="1076"/>
          <ac:picMkLst>
            <pc:docMk/>
            <pc:sldMk cId="389595799" sldId="277"/>
            <ac:picMk id="3" creationId="{91048DB8-6F70-46F0-BD5E-101DA052CA2F}"/>
          </ac:picMkLst>
        </pc:picChg>
        <pc:picChg chg="mod modCrop">
          <ac:chgData name="Lorena Patricia Mora Hernandez" userId="0bca0f10-c886-4055-be5e-c492695e1c7f" providerId="ADAL" clId="{59ABB7C1-0E6D-437B-A501-DA16F0522DC3}" dt="2022-02-28T09:05:06.868" v="3028" actId="732"/>
          <ac:picMkLst>
            <pc:docMk/>
            <pc:sldMk cId="389595799" sldId="277"/>
            <ac:picMk id="31" creationId="{02C9DA79-510E-45F3-AC19-ED729202D10B}"/>
          </ac:picMkLst>
        </pc:picChg>
      </pc:sldChg>
      <pc:sldChg chg="addSp modSp add mod">
        <pc:chgData name="Lorena Patricia Mora Hernandez" userId="0bca0f10-c886-4055-be5e-c492695e1c7f" providerId="ADAL" clId="{59ABB7C1-0E6D-437B-A501-DA16F0522DC3}" dt="2022-02-28T09:06:12.315" v="3039" actId="1076"/>
        <pc:sldMkLst>
          <pc:docMk/>
          <pc:sldMk cId="4283155730" sldId="278"/>
        </pc:sldMkLst>
        <pc:picChg chg="mod modCrop">
          <ac:chgData name="Lorena Patricia Mora Hernandez" userId="0bca0f10-c886-4055-be5e-c492695e1c7f" providerId="ADAL" clId="{59ABB7C1-0E6D-437B-A501-DA16F0522DC3}" dt="2022-02-28T09:05:47.675" v="3035" actId="732"/>
          <ac:picMkLst>
            <pc:docMk/>
            <pc:sldMk cId="4283155730" sldId="278"/>
            <ac:picMk id="3" creationId="{91048DB8-6F70-46F0-BD5E-101DA052CA2F}"/>
          </ac:picMkLst>
        </pc:picChg>
        <pc:picChg chg="add mod">
          <ac:chgData name="Lorena Patricia Mora Hernandez" userId="0bca0f10-c886-4055-be5e-c492695e1c7f" providerId="ADAL" clId="{59ABB7C1-0E6D-437B-A501-DA16F0522DC3}" dt="2022-02-28T09:06:12.315" v="3039" actId="1076"/>
          <ac:picMkLst>
            <pc:docMk/>
            <pc:sldMk cId="4283155730" sldId="278"/>
            <ac:picMk id="4" creationId="{5645B481-9FFD-443A-8F3F-A92FAFA4F486}"/>
          </ac:picMkLst>
        </pc:picChg>
      </pc:sldChg>
      <pc:sldChg chg="addSp modSp add mod">
        <pc:chgData name="Lorena Patricia Mora Hernandez" userId="0bca0f10-c886-4055-be5e-c492695e1c7f" providerId="ADAL" clId="{59ABB7C1-0E6D-437B-A501-DA16F0522DC3}" dt="2022-02-28T09:06:40.042" v="3045" actId="1076"/>
        <pc:sldMkLst>
          <pc:docMk/>
          <pc:sldMk cId="526255248" sldId="279"/>
        </pc:sldMkLst>
        <pc:picChg chg="mod modCrop">
          <ac:chgData name="Lorena Patricia Mora Hernandez" userId="0bca0f10-c886-4055-be5e-c492695e1c7f" providerId="ADAL" clId="{59ABB7C1-0E6D-437B-A501-DA16F0522DC3}" dt="2022-02-28T09:06:25.347" v="3041" actId="732"/>
          <ac:picMkLst>
            <pc:docMk/>
            <pc:sldMk cId="526255248" sldId="279"/>
            <ac:picMk id="4" creationId="{5645B481-9FFD-443A-8F3F-A92FAFA4F486}"/>
          </ac:picMkLst>
        </pc:picChg>
        <pc:picChg chg="add mod">
          <ac:chgData name="Lorena Patricia Mora Hernandez" userId="0bca0f10-c886-4055-be5e-c492695e1c7f" providerId="ADAL" clId="{59ABB7C1-0E6D-437B-A501-DA16F0522DC3}" dt="2022-02-28T09:06:40.042" v="3045" actId="1076"/>
          <ac:picMkLst>
            <pc:docMk/>
            <pc:sldMk cId="526255248" sldId="279"/>
            <ac:picMk id="5" creationId="{6225ACE3-ECC2-42EF-8C22-D47191C1CE8B}"/>
          </ac:picMkLst>
        </pc:picChg>
      </pc:sldChg>
      <pc:sldChg chg="addSp modSp add mod">
        <pc:chgData name="Lorena Patricia Mora Hernandez" userId="0bca0f10-c886-4055-be5e-c492695e1c7f" providerId="ADAL" clId="{59ABB7C1-0E6D-437B-A501-DA16F0522DC3}" dt="2022-02-28T09:12:00.891" v="3103" actId="732"/>
        <pc:sldMkLst>
          <pc:docMk/>
          <pc:sldMk cId="2388912252" sldId="280"/>
        </pc:sldMkLst>
        <pc:picChg chg="mod">
          <ac:chgData name="Lorena Patricia Mora Hernandez" userId="0bca0f10-c886-4055-be5e-c492695e1c7f" providerId="ADAL" clId="{59ABB7C1-0E6D-437B-A501-DA16F0522DC3}" dt="2022-02-28T09:07:45.293" v="3071" actId="1076"/>
          <ac:picMkLst>
            <pc:docMk/>
            <pc:sldMk cId="2388912252" sldId="280"/>
            <ac:picMk id="3" creationId="{91048DB8-6F70-46F0-BD5E-101DA052CA2F}"/>
          </ac:picMkLst>
        </pc:picChg>
        <pc:picChg chg="mod modCrop">
          <ac:chgData name="Lorena Patricia Mora Hernandez" userId="0bca0f10-c886-4055-be5e-c492695e1c7f" providerId="ADAL" clId="{59ABB7C1-0E6D-437B-A501-DA16F0522DC3}" dt="2022-02-28T09:06:48.451" v="3047" actId="732"/>
          <ac:picMkLst>
            <pc:docMk/>
            <pc:sldMk cId="2388912252" sldId="280"/>
            <ac:picMk id="5" creationId="{6225ACE3-ECC2-42EF-8C22-D47191C1CE8B}"/>
          </ac:picMkLst>
        </pc:picChg>
        <pc:picChg chg="add mod">
          <ac:chgData name="Lorena Patricia Mora Hernandez" userId="0bca0f10-c886-4055-be5e-c492695e1c7f" providerId="ADAL" clId="{59ABB7C1-0E6D-437B-A501-DA16F0522DC3}" dt="2022-02-28T09:07:32.107" v="3067" actId="1076"/>
          <ac:picMkLst>
            <pc:docMk/>
            <pc:sldMk cId="2388912252" sldId="280"/>
            <ac:picMk id="6" creationId="{6D962ED6-C217-4D9E-8729-2163069A34AA}"/>
          </ac:picMkLst>
        </pc:picChg>
        <pc:picChg chg="add mod">
          <ac:chgData name="Lorena Patricia Mora Hernandez" userId="0bca0f10-c886-4055-be5e-c492695e1c7f" providerId="ADAL" clId="{59ABB7C1-0E6D-437B-A501-DA16F0522DC3}" dt="2022-02-28T09:07:53.218" v="3074" actId="14100"/>
          <ac:picMkLst>
            <pc:docMk/>
            <pc:sldMk cId="2388912252" sldId="280"/>
            <ac:picMk id="8" creationId="{7F5AA9C3-D941-4310-B694-02571511CEA5}"/>
          </ac:picMkLst>
        </pc:picChg>
        <pc:picChg chg="add mod">
          <ac:chgData name="Lorena Patricia Mora Hernandez" userId="0bca0f10-c886-4055-be5e-c492695e1c7f" providerId="ADAL" clId="{59ABB7C1-0E6D-437B-A501-DA16F0522DC3}" dt="2022-02-28T09:08:15.403" v="3077" actId="1076"/>
          <ac:picMkLst>
            <pc:docMk/>
            <pc:sldMk cId="2388912252" sldId="280"/>
            <ac:picMk id="10" creationId="{77ACA792-5B82-4BD9-B464-4B57D0353C26}"/>
          </ac:picMkLst>
        </pc:picChg>
        <pc:picChg chg="add mod">
          <ac:chgData name="Lorena Patricia Mora Hernandez" userId="0bca0f10-c886-4055-be5e-c492695e1c7f" providerId="ADAL" clId="{59ABB7C1-0E6D-437B-A501-DA16F0522DC3}" dt="2022-02-28T09:08:28.651" v="3080" actId="1076"/>
          <ac:picMkLst>
            <pc:docMk/>
            <pc:sldMk cId="2388912252" sldId="280"/>
            <ac:picMk id="13" creationId="{9A2E784E-BA57-4D54-B48C-649DA586E6A2}"/>
          </ac:picMkLst>
        </pc:picChg>
        <pc:picChg chg="add mod">
          <ac:chgData name="Lorena Patricia Mora Hernandez" userId="0bca0f10-c886-4055-be5e-c492695e1c7f" providerId="ADAL" clId="{59ABB7C1-0E6D-437B-A501-DA16F0522DC3}" dt="2022-02-28T09:09:04.667" v="3085" actId="14100"/>
          <ac:picMkLst>
            <pc:docMk/>
            <pc:sldMk cId="2388912252" sldId="280"/>
            <ac:picMk id="15" creationId="{D63F6D96-5B44-4B6E-9ADF-A529A8B317C6}"/>
          </ac:picMkLst>
        </pc:picChg>
        <pc:picChg chg="add mod">
          <ac:chgData name="Lorena Patricia Mora Hernandez" userId="0bca0f10-c886-4055-be5e-c492695e1c7f" providerId="ADAL" clId="{59ABB7C1-0E6D-437B-A501-DA16F0522DC3}" dt="2022-02-28T09:09:27.346" v="3091" actId="1076"/>
          <ac:picMkLst>
            <pc:docMk/>
            <pc:sldMk cId="2388912252" sldId="280"/>
            <ac:picMk id="17" creationId="{E32FD700-AF2B-43C5-8404-A132B4F28457}"/>
          </ac:picMkLst>
        </pc:picChg>
        <pc:picChg chg="add mod">
          <ac:chgData name="Lorena Patricia Mora Hernandez" userId="0bca0f10-c886-4055-be5e-c492695e1c7f" providerId="ADAL" clId="{59ABB7C1-0E6D-437B-A501-DA16F0522DC3}" dt="2022-02-28T09:09:48.099" v="3094" actId="1076"/>
          <ac:picMkLst>
            <pc:docMk/>
            <pc:sldMk cId="2388912252" sldId="280"/>
            <ac:picMk id="19" creationId="{5F29FB18-0CF3-40BB-9BBE-0CA045452C3B}"/>
          </ac:picMkLst>
        </pc:picChg>
        <pc:picChg chg="add mod">
          <ac:chgData name="Lorena Patricia Mora Hernandez" userId="0bca0f10-c886-4055-be5e-c492695e1c7f" providerId="ADAL" clId="{59ABB7C1-0E6D-437B-A501-DA16F0522DC3}" dt="2022-02-28T09:11:17.427" v="3096" actId="1076"/>
          <ac:picMkLst>
            <pc:docMk/>
            <pc:sldMk cId="2388912252" sldId="280"/>
            <ac:picMk id="21" creationId="{6849E990-904D-433F-AA99-199F4C56A9D6}"/>
          </ac:picMkLst>
        </pc:picChg>
        <pc:picChg chg="add mod">
          <ac:chgData name="Lorena Patricia Mora Hernandez" userId="0bca0f10-c886-4055-be5e-c492695e1c7f" providerId="ADAL" clId="{59ABB7C1-0E6D-437B-A501-DA16F0522DC3}" dt="2022-02-28T09:12:00.891" v="3103" actId="732"/>
          <ac:picMkLst>
            <pc:docMk/>
            <pc:sldMk cId="2388912252" sldId="280"/>
            <ac:picMk id="4098" creationId="{815B8691-C54D-413C-89B6-3CCCD6121068}"/>
          </ac:picMkLst>
        </pc:picChg>
      </pc:sldChg>
    </pc:docChg>
  </pc:docChgLst>
  <pc:docChgLst>
    <pc:chgData name="Lorena Patricia Mora Hernandez" userId="0bca0f10-c886-4055-be5e-c492695e1c7f" providerId="ADAL" clId="{F2218ACF-3786-41CD-B9C2-E2AF4330175A}"/>
    <pc:docChg chg="undo custSel addSld delSld modSld sldOrd">
      <pc:chgData name="Lorena Patricia Mora Hernandez" userId="0bca0f10-c886-4055-be5e-c492695e1c7f" providerId="ADAL" clId="{F2218ACF-3786-41CD-B9C2-E2AF4330175A}" dt="2022-04-17T05:20:42.731" v="2238"/>
      <pc:docMkLst>
        <pc:docMk/>
      </pc:docMkLst>
      <pc:sldChg chg="modSp mod">
        <pc:chgData name="Lorena Patricia Mora Hernandez" userId="0bca0f10-c886-4055-be5e-c492695e1c7f" providerId="ADAL" clId="{F2218ACF-3786-41CD-B9C2-E2AF4330175A}" dt="2022-04-13T02:54:04.039" v="20" actId="14100"/>
        <pc:sldMkLst>
          <pc:docMk/>
          <pc:sldMk cId="0" sldId="256"/>
        </pc:sldMkLst>
        <pc:spChg chg="mod">
          <ac:chgData name="Lorena Patricia Mora Hernandez" userId="0bca0f10-c886-4055-be5e-c492695e1c7f" providerId="ADAL" clId="{F2218ACF-3786-41CD-B9C2-E2AF4330175A}" dt="2022-04-13T02:54:04.039" v="20" actId="14100"/>
          <ac:spMkLst>
            <pc:docMk/>
            <pc:sldMk cId="0" sldId="256"/>
            <ac:spMk id="11" creationId="{00000000-0000-0000-0000-000000000000}"/>
          </ac:spMkLst>
        </pc:spChg>
      </pc:sldChg>
      <pc:sldChg chg="del">
        <pc:chgData name="Lorena Patricia Mora Hernandez" userId="0bca0f10-c886-4055-be5e-c492695e1c7f" providerId="ADAL" clId="{F2218ACF-3786-41CD-B9C2-E2AF4330175A}" dt="2022-04-17T01:25:20.097" v="482" actId="47"/>
        <pc:sldMkLst>
          <pc:docMk/>
          <pc:sldMk cId="471652436" sldId="282"/>
        </pc:sldMkLst>
      </pc:sldChg>
      <pc:sldChg chg="del">
        <pc:chgData name="Lorena Patricia Mora Hernandez" userId="0bca0f10-c886-4055-be5e-c492695e1c7f" providerId="ADAL" clId="{F2218ACF-3786-41CD-B9C2-E2AF4330175A}" dt="2022-04-17T01:25:24.332" v="484" actId="47"/>
        <pc:sldMkLst>
          <pc:docMk/>
          <pc:sldMk cId="727360769" sldId="283"/>
        </pc:sldMkLst>
      </pc:sldChg>
      <pc:sldChg chg="addSp delSp modSp mod">
        <pc:chgData name="Lorena Patricia Mora Hernandez" userId="0bca0f10-c886-4055-be5e-c492695e1c7f" providerId="ADAL" clId="{F2218ACF-3786-41CD-B9C2-E2AF4330175A}" dt="2022-04-16T17:40:36.074" v="25" actId="1076"/>
        <pc:sldMkLst>
          <pc:docMk/>
          <pc:sldMk cId="3114139667" sldId="284"/>
        </pc:sldMkLst>
        <pc:picChg chg="add mod">
          <ac:chgData name="Lorena Patricia Mora Hernandez" userId="0bca0f10-c886-4055-be5e-c492695e1c7f" providerId="ADAL" clId="{F2218ACF-3786-41CD-B9C2-E2AF4330175A}" dt="2022-04-16T17:40:36.074" v="25" actId="1076"/>
          <ac:picMkLst>
            <pc:docMk/>
            <pc:sldMk cId="3114139667" sldId="284"/>
            <ac:picMk id="3" creationId="{0C962CAD-A423-4A07-A63D-DF4DA69124C2}"/>
          </ac:picMkLst>
        </pc:picChg>
        <pc:picChg chg="del">
          <ac:chgData name="Lorena Patricia Mora Hernandez" userId="0bca0f10-c886-4055-be5e-c492695e1c7f" providerId="ADAL" clId="{F2218ACF-3786-41CD-B9C2-E2AF4330175A}" dt="2022-04-16T17:39:37.253" v="22" actId="478"/>
          <ac:picMkLst>
            <pc:docMk/>
            <pc:sldMk cId="3114139667" sldId="284"/>
            <ac:picMk id="4" creationId="{E8C3C1A9-5AAC-4989-A8FA-70AA38A16449}"/>
          </ac:picMkLst>
        </pc:picChg>
      </pc:sldChg>
      <pc:sldChg chg="del">
        <pc:chgData name="Lorena Patricia Mora Hernandez" userId="0bca0f10-c886-4055-be5e-c492695e1c7f" providerId="ADAL" clId="{F2218ACF-3786-41CD-B9C2-E2AF4330175A}" dt="2022-04-16T17:47:34.583" v="36" actId="47"/>
        <pc:sldMkLst>
          <pc:docMk/>
          <pc:sldMk cId="2571269822" sldId="287"/>
        </pc:sldMkLst>
      </pc:sldChg>
      <pc:sldChg chg="del">
        <pc:chgData name="Lorena Patricia Mora Hernandez" userId="0bca0f10-c886-4055-be5e-c492695e1c7f" providerId="ADAL" clId="{F2218ACF-3786-41CD-B9C2-E2AF4330175A}" dt="2022-04-17T01:25:22.443" v="483" actId="47"/>
        <pc:sldMkLst>
          <pc:docMk/>
          <pc:sldMk cId="3550853817" sldId="289"/>
        </pc:sldMkLst>
      </pc:sldChg>
      <pc:sldChg chg="del">
        <pc:chgData name="Lorena Patricia Mora Hernandez" userId="0bca0f10-c886-4055-be5e-c492695e1c7f" providerId="ADAL" clId="{F2218ACF-3786-41CD-B9C2-E2AF4330175A}" dt="2022-04-17T01:25:25.924" v="485" actId="47"/>
        <pc:sldMkLst>
          <pc:docMk/>
          <pc:sldMk cId="3346043960" sldId="290"/>
        </pc:sldMkLst>
      </pc:sldChg>
      <pc:sldChg chg="delSp modSp mod">
        <pc:chgData name="Lorena Patricia Mora Hernandez" userId="0bca0f10-c886-4055-be5e-c492695e1c7f" providerId="ADAL" clId="{F2218ACF-3786-41CD-B9C2-E2AF4330175A}" dt="2022-04-17T05:04:25.235" v="2021" actId="5793"/>
        <pc:sldMkLst>
          <pc:docMk/>
          <pc:sldMk cId="1533965813" sldId="291"/>
        </pc:sldMkLst>
        <pc:spChg chg="mod">
          <ac:chgData name="Lorena Patricia Mora Hernandez" userId="0bca0f10-c886-4055-be5e-c492695e1c7f" providerId="ADAL" clId="{F2218ACF-3786-41CD-B9C2-E2AF4330175A}" dt="2022-04-17T05:04:25.235" v="2021" actId="5793"/>
          <ac:spMkLst>
            <pc:docMk/>
            <pc:sldMk cId="1533965813" sldId="291"/>
            <ac:spMk id="27" creationId="{6111DC8A-6F46-428E-A6E9-5A4254F5E29C}"/>
          </ac:spMkLst>
        </pc:spChg>
        <pc:spChg chg="mod">
          <ac:chgData name="Lorena Patricia Mora Hernandez" userId="0bca0f10-c886-4055-be5e-c492695e1c7f" providerId="ADAL" clId="{F2218ACF-3786-41CD-B9C2-E2AF4330175A}" dt="2022-04-17T05:03:21.697" v="1920" actId="20577"/>
          <ac:spMkLst>
            <pc:docMk/>
            <pc:sldMk cId="1533965813" sldId="291"/>
            <ac:spMk id="28" creationId="{81891EA2-1D59-49F5-B5C9-9C812E59AACE}"/>
          </ac:spMkLst>
        </pc:spChg>
        <pc:spChg chg="mod">
          <ac:chgData name="Lorena Patricia Mora Hernandez" userId="0bca0f10-c886-4055-be5e-c492695e1c7f" providerId="ADAL" clId="{F2218ACF-3786-41CD-B9C2-E2AF4330175A}" dt="2022-04-17T05:03:09.069" v="1891" actId="5793"/>
          <ac:spMkLst>
            <pc:docMk/>
            <pc:sldMk cId="1533965813" sldId="291"/>
            <ac:spMk id="38" creationId="{26C2A5FB-D9F1-4860-A338-AEC182DEE6C7}"/>
          </ac:spMkLst>
        </pc:spChg>
        <pc:spChg chg="mod">
          <ac:chgData name="Lorena Patricia Mora Hernandez" userId="0bca0f10-c886-4055-be5e-c492695e1c7f" providerId="ADAL" clId="{F2218ACF-3786-41CD-B9C2-E2AF4330175A}" dt="2022-04-17T05:04:00.057" v="2004" actId="20577"/>
          <ac:spMkLst>
            <pc:docMk/>
            <pc:sldMk cId="1533965813" sldId="291"/>
            <ac:spMk id="39" creationId="{02AD4E8F-6589-4CAE-BE2A-A0CD8F7FDDB4}"/>
          </ac:spMkLst>
        </pc:spChg>
        <pc:spChg chg="del">
          <ac:chgData name="Lorena Patricia Mora Hernandez" userId="0bca0f10-c886-4055-be5e-c492695e1c7f" providerId="ADAL" clId="{F2218ACF-3786-41CD-B9C2-E2AF4330175A}" dt="2022-04-17T05:02:59.271" v="1854" actId="478"/>
          <ac:spMkLst>
            <pc:docMk/>
            <pc:sldMk cId="1533965813" sldId="291"/>
            <ac:spMk id="41" creationId="{AA39E173-47C8-492B-86C0-220559E4D401}"/>
          </ac:spMkLst>
        </pc:spChg>
        <pc:spChg chg="mod">
          <ac:chgData name="Lorena Patricia Mora Hernandez" userId="0bca0f10-c886-4055-be5e-c492695e1c7f" providerId="ADAL" clId="{F2218ACF-3786-41CD-B9C2-E2AF4330175A}" dt="2022-04-17T05:04:10.967" v="2016" actId="1076"/>
          <ac:spMkLst>
            <pc:docMk/>
            <pc:sldMk cId="1533965813" sldId="291"/>
            <ac:spMk id="45" creationId="{CCFD1743-0C0B-4667-AADD-A1CC6F0F4F97}"/>
          </ac:spMkLst>
        </pc:spChg>
        <pc:picChg chg="del">
          <ac:chgData name="Lorena Patricia Mora Hernandez" userId="0bca0f10-c886-4055-be5e-c492695e1c7f" providerId="ADAL" clId="{F2218ACF-3786-41CD-B9C2-E2AF4330175A}" dt="2022-04-17T05:02:56.024" v="1853" actId="478"/>
          <ac:picMkLst>
            <pc:docMk/>
            <pc:sldMk cId="1533965813" sldId="291"/>
            <ac:picMk id="26" creationId="{FE1607A9-5C60-463E-B313-D4776AFE2236}"/>
          </ac:picMkLst>
        </pc:picChg>
      </pc:sldChg>
      <pc:sldChg chg="modSp mod">
        <pc:chgData name="Lorena Patricia Mora Hernandez" userId="0bca0f10-c886-4055-be5e-c492695e1c7f" providerId="ADAL" clId="{F2218ACF-3786-41CD-B9C2-E2AF4330175A}" dt="2022-04-17T05:20:42.731" v="2238"/>
        <pc:sldMkLst>
          <pc:docMk/>
          <pc:sldMk cId="267900387" sldId="293"/>
        </pc:sldMkLst>
        <pc:spChg chg="mod">
          <ac:chgData name="Lorena Patricia Mora Hernandez" userId="0bca0f10-c886-4055-be5e-c492695e1c7f" providerId="ADAL" clId="{F2218ACF-3786-41CD-B9C2-E2AF4330175A}" dt="2022-04-17T05:20:42.731" v="2238"/>
          <ac:spMkLst>
            <pc:docMk/>
            <pc:sldMk cId="267900387" sldId="293"/>
            <ac:spMk id="18" creationId="{6C4DC937-F138-4DDC-AD1B-0CB77D89468B}"/>
          </ac:spMkLst>
        </pc:spChg>
      </pc:sldChg>
      <pc:sldChg chg="del">
        <pc:chgData name="Lorena Patricia Mora Hernandez" userId="0bca0f10-c886-4055-be5e-c492695e1c7f" providerId="ADAL" clId="{F2218ACF-3786-41CD-B9C2-E2AF4330175A}" dt="2022-04-17T01:46:34.777" v="772" actId="47"/>
        <pc:sldMkLst>
          <pc:docMk/>
          <pc:sldMk cId="2452811870" sldId="294"/>
        </pc:sldMkLst>
      </pc:sldChg>
      <pc:sldChg chg="del">
        <pc:chgData name="Lorena Patricia Mora Hernandez" userId="0bca0f10-c886-4055-be5e-c492695e1c7f" providerId="ADAL" clId="{F2218ACF-3786-41CD-B9C2-E2AF4330175A}" dt="2022-04-17T04:58:20.515" v="1801" actId="47"/>
        <pc:sldMkLst>
          <pc:docMk/>
          <pc:sldMk cId="1955750972" sldId="295"/>
        </pc:sldMkLst>
      </pc:sldChg>
      <pc:sldChg chg="del">
        <pc:chgData name="Lorena Patricia Mora Hernandez" userId="0bca0f10-c886-4055-be5e-c492695e1c7f" providerId="ADAL" clId="{F2218ACF-3786-41CD-B9C2-E2AF4330175A}" dt="2022-04-17T05:02:52.229" v="1852" actId="47"/>
        <pc:sldMkLst>
          <pc:docMk/>
          <pc:sldMk cId="3021108471" sldId="296"/>
        </pc:sldMkLst>
      </pc:sldChg>
      <pc:sldChg chg="addSp delSp modSp add del mod">
        <pc:chgData name="Lorena Patricia Mora Hernandez" userId="0bca0f10-c886-4055-be5e-c492695e1c7f" providerId="ADAL" clId="{F2218ACF-3786-41CD-B9C2-E2AF4330175A}" dt="2022-04-17T04:54:49.074" v="1574" actId="1076"/>
        <pc:sldMkLst>
          <pc:docMk/>
          <pc:sldMk cId="3313909859" sldId="297"/>
        </pc:sldMkLst>
        <pc:spChg chg="add mod">
          <ac:chgData name="Lorena Patricia Mora Hernandez" userId="0bca0f10-c886-4055-be5e-c492695e1c7f" providerId="ADAL" clId="{F2218ACF-3786-41CD-B9C2-E2AF4330175A}" dt="2022-04-17T04:53:09.530" v="1458" actId="20577"/>
          <ac:spMkLst>
            <pc:docMk/>
            <pc:sldMk cId="3313909859" sldId="297"/>
            <ac:spMk id="20" creationId="{7D44D6F2-7ABE-4CA3-8494-A393F14B8531}"/>
          </ac:spMkLst>
        </pc:spChg>
        <pc:spChg chg="add mod">
          <ac:chgData name="Lorena Patricia Mora Hernandez" userId="0bca0f10-c886-4055-be5e-c492695e1c7f" providerId="ADAL" clId="{F2218ACF-3786-41CD-B9C2-E2AF4330175A}" dt="2022-04-17T04:53:24.699" v="1464" actId="20577"/>
          <ac:spMkLst>
            <pc:docMk/>
            <pc:sldMk cId="3313909859" sldId="297"/>
            <ac:spMk id="21" creationId="{22EDE228-0C24-4CE8-93A4-E7142F0C7D03}"/>
          </ac:spMkLst>
        </pc:spChg>
        <pc:spChg chg="add mod">
          <ac:chgData name="Lorena Patricia Mora Hernandez" userId="0bca0f10-c886-4055-be5e-c492695e1c7f" providerId="ADAL" clId="{F2218ACF-3786-41CD-B9C2-E2AF4330175A}" dt="2022-04-17T04:54:49.074" v="1574" actId="1076"/>
          <ac:spMkLst>
            <pc:docMk/>
            <pc:sldMk cId="3313909859" sldId="297"/>
            <ac:spMk id="22" creationId="{A21B653B-ACF0-488D-BAAD-BEBA5C308938}"/>
          </ac:spMkLst>
        </pc:spChg>
        <pc:spChg chg="mod">
          <ac:chgData name="Lorena Patricia Mora Hernandez" userId="0bca0f10-c886-4055-be5e-c492695e1c7f" providerId="ADAL" clId="{F2218ACF-3786-41CD-B9C2-E2AF4330175A}" dt="2022-04-17T04:54:00.990" v="1471" actId="120"/>
          <ac:spMkLst>
            <pc:docMk/>
            <pc:sldMk cId="3313909859" sldId="297"/>
            <ac:spMk id="33" creationId="{3D82FC84-1763-4896-9BC9-A6F976708DB5}"/>
          </ac:spMkLst>
        </pc:spChg>
        <pc:spChg chg="del">
          <ac:chgData name="Lorena Patricia Mora Hernandez" userId="0bca0f10-c886-4055-be5e-c492695e1c7f" providerId="ADAL" clId="{F2218ACF-3786-41CD-B9C2-E2AF4330175A}" dt="2022-04-17T04:45:52.881" v="776" actId="478"/>
          <ac:spMkLst>
            <pc:docMk/>
            <pc:sldMk cId="3313909859" sldId="297"/>
            <ac:spMk id="36" creationId="{B12C41B3-440A-4A1A-8124-42E120D4A6D1}"/>
          </ac:spMkLst>
        </pc:spChg>
        <pc:spChg chg="mod">
          <ac:chgData name="Lorena Patricia Mora Hernandez" userId="0bca0f10-c886-4055-be5e-c492695e1c7f" providerId="ADAL" clId="{F2218ACF-3786-41CD-B9C2-E2AF4330175A}" dt="2022-04-17T04:52:40.613" v="1420" actId="1076"/>
          <ac:spMkLst>
            <pc:docMk/>
            <pc:sldMk cId="3313909859" sldId="297"/>
            <ac:spMk id="37" creationId="{3D606A11-59A3-49AD-AD09-42A0C111CB1A}"/>
          </ac:spMkLst>
        </pc:spChg>
        <pc:spChg chg="mod">
          <ac:chgData name="Lorena Patricia Mora Hernandez" userId="0bca0f10-c886-4055-be5e-c492695e1c7f" providerId="ADAL" clId="{F2218ACF-3786-41CD-B9C2-E2AF4330175A}" dt="2022-04-17T04:54:06.062" v="1472" actId="14100"/>
          <ac:spMkLst>
            <pc:docMk/>
            <pc:sldMk cId="3313909859" sldId="297"/>
            <ac:spMk id="40" creationId="{1E3F979D-15F8-49DB-83EB-37BC13AF047E}"/>
          </ac:spMkLst>
        </pc:spChg>
        <pc:picChg chg="add mod">
          <ac:chgData name="Lorena Patricia Mora Hernandez" userId="0bca0f10-c886-4055-be5e-c492695e1c7f" providerId="ADAL" clId="{F2218ACF-3786-41CD-B9C2-E2AF4330175A}" dt="2022-04-17T04:54:17.483" v="1473" actId="1076"/>
          <ac:picMkLst>
            <pc:docMk/>
            <pc:sldMk cId="3313909859" sldId="297"/>
            <ac:picMk id="3" creationId="{51852E36-7A25-4910-A391-DDE90847E1C7}"/>
          </ac:picMkLst>
        </pc:picChg>
        <pc:picChg chg="add mod">
          <ac:chgData name="Lorena Patricia Mora Hernandez" userId="0bca0f10-c886-4055-be5e-c492695e1c7f" providerId="ADAL" clId="{F2218ACF-3786-41CD-B9C2-E2AF4330175A}" dt="2022-04-17T04:51:17.173" v="1329" actId="1076"/>
          <ac:picMkLst>
            <pc:docMk/>
            <pc:sldMk cId="3313909859" sldId="297"/>
            <ac:picMk id="5" creationId="{60AE92D7-72F5-4E23-8B4F-1DADCD253962}"/>
          </ac:picMkLst>
        </pc:picChg>
        <pc:picChg chg="add mod">
          <ac:chgData name="Lorena Patricia Mora Hernandez" userId="0bca0f10-c886-4055-be5e-c492695e1c7f" providerId="ADAL" clId="{F2218ACF-3786-41CD-B9C2-E2AF4330175A}" dt="2022-04-17T04:52:53.031" v="1423" actId="1076"/>
          <ac:picMkLst>
            <pc:docMk/>
            <pc:sldMk cId="3313909859" sldId="297"/>
            <ac:picMk id="7" creationId="{1688BD5F-0D1D-4D46-B8B6-E1253ABEEF7D}"/>
          </ac:picMkLst>
        </pc:picChg>
        <pc:picChg chg="add mod">
          <ac:chgData name="Lorena Patricia Mora Hernandez" userId="0bca0f10-c886-4055-be5e-c492695e1c7f" providerId="ADAL" clId="{F2218ACF-3786-41CD-B9C2-E2AF4330175A}" dt="2022-04-17T04:53:20.691" v="1461" actId="1076"/>
          <ac:picMkLst>
            <pc:docMk/>
            <pc:sldMk cId="3313909859" sldId="297"/>
            <ac:picMk id="9" creationId="{B338EE1A-58E1-43E4-9D8C-0418029BCE7F}"/>
          </ac:picMkLst>
        </pc:picChg>
        <pc:picChg chg="add del mod">
          <ac:chgData name="Lorena Patricia Mora Hernandez" userId="0bca0f10-c886-4055-be5e-c492695e1c7f" providerId="ADAL" clId="{F2218ACF-3786-41CD-B9C2-E2AF4330175A}" dt="2022-04-17T04:46:25.707" v="835" actId="478"/>
          <ac:picMkLst>
            <pc:docMk/>
            <pc:sldMk cId="3313909859" sldId="297"/>
            <ac:picMk id="11" creationId="{EBBCFD41-9A9A-442A-8CD4-6D526093B22E}"/>
          </ac:picMkLst>
        </pc:picChg>
        <pc:picChg chg="del">
          <ac:chgData name="Lorena Patricia Mora Hernandez" userId="0bca0f10-c886-4055-be5e-c492695e1c7f" providerId="ADAL" clId="{F2218ACF-3786-41CD-B9C2-E2AF4330175A}" dt="2022-04-17T04:45:50.405" v="775" actId="478"/>
          <ac:picMkLst>
            <pc:docMk/>
            <pc:sldMk cId="3313909859" sldId="297"/>
            <ac:picMk id="15" creationId="{67965124-A881-456B-BD88-1E81278E239E}"/>
          </ac:picMkLst>
        </pc:picChg>
        <pc:picChg chg="del">
          <ac:chgData name="Lorena Patricia Mora Hernandez" userId="0bca0f10-c886-4055-be5e-c492695e1c7f" providerId="ADAL" clId="{F2218ACF-3786-41CD-B9C2-E2AF4330175A}" dt="2022-04-17T04:45:48.672" v="774" actId="478"/>
          <ac:picMkLst>
            <pc:docMk/>
            <pc:sldMk cId="3313909859" sldId="297"/>
            <ac:picMk id="17" creationId="{EA8C84DE-CBD3-478A-AF66-7F153A859B90}"/>
          </ac:picMkLst>
        </pc:picChg>
      </pc:sldChg>
      <pc:sldChg chg="delSp modSp add del mod">
        <pc:chgData name="Lorena Patricia Mora Hernandez" userId="0bca0f10-c886-4055-be5e-c492695e1c7f" providerId="ADAL" clId="{F2218ACF-3786-41CD-B9C2-E2AF4330175A}" dt="2022-04-17T01:40:30.126" v="732" actId="47"/>
        <pc:sldMkLst>
          <pc:docMk/>
          <pc:sldMk cId="1758160237" sldId="299"/>
        </pc:sldMkLst>
        <pc:spChg chg="del mod">
          <ac:chgData name="Lorena Patricia Mora Hernandez" userId="0bca0f10-c886-4055-be5e-c492695e1c7f" providerId="ADAL" clId="{F2218ACF-3786-41CD-B9C2-E2AF4330175A}" dt="2022-04-17T01:40:29.478" v="731"/>
          <ac:spMkLst>
            <pc:docMk/>
            <pc:sldMk cId="1758160237" sldId="299"/>
            <ac:spMk id="18" creationId="{6C4DC937-F138-4DDC-AD1B-0CB77D89468B}"/>
          </ac:spMkLst>
        </pc:spChg>
      </pc:sldChg>
      <pc:sldChg chg="del">
        <pc:chgData name="Lorena Patricia Mora Hernandez" userId="0bca0f10-c886-4055-be5e-c492695e1c7f" providerId="ADAL" clId="{F2218ACF-3786-41CD-B9C2-E2AF4330175A}" dt="2022-04-17T01:46:37.191" v="773" actId="47"/>
        <pc:sldMkLst>
          <pc:docMk/>
          <pc:sldMk cId="3646997678" sldId="300"/>
        </pc:sldMkLst>
      </pc:sldChg>
      <pc:sldChg chg="modSp mod">
        <pc:chgData name="Lorena Patricia Mora Hernandez" userId="0bca0f10-c886-4055-be5e-c492695e1c7f" providerId="ADAL" clId="{F2218ACF-3786-41CD-B9C2-E2AF4330175A}" dt="2022-04-17T01:44:00.406" v="750" actId="14100"/>
        <pc:sldMkLst>
          <pc:docMk/>
          <pc:sldMk cId="3477611646" sldId="301"/>
        </pc:sldMkLst>
        <pc:spChg chg="mod">
          <ac:chgData name="Lorena Patricia Mora Hernandez" userId="0bca0f10-c886-4055-be5e-c492695e1c7f" providerId="ADAL" clId="{F2218ACF-3786-41CD-B9C2-E2AF4330175A}" dt="2022-04-17T01:44:00.406" v="750" actId="14100"/>
          <ac:spMkLst>
            <pc:docMk/>
            <pc:sldMk cId="3477611646" sldId="301"/>
            <ac:spMk id="18" creationId="{6C4DC937-F138-4DDC-AD1B-0CB77D89468B}"/>
          </ac:spMkLst>
        </pc:spChg>
      </pc:sldChg>
      <pc:sldChg chg="add">
        <pc:chgData name="Lorena Patricia Mora Hernandez" userId="0bca0f10-c886-4055-be5e-c492695e1c7f" providerId="ADAL" clId="{F2218ACF-3786-41CD-B9C2-E2AF4330175A}" dt="2022-04-16T17:39:32.998" v="21"/>
        <pc:sldMkLst>
          <pc:docMk/>
          <pc:sldMk cId="1585388576" sldId="302"/>
        </pc:sldMkLst>
      </pc:sldChg>
      <pc:sldChg chg="addSp delSp modSp add mod ord">
        <pc:chgData name="Lorena Patricia Mora Hernandez" userId="0bca0f10-c886-4055-be5e-c492695e1c7f" providerId="ADAL" clId="{F2218ACF-3786-41CD-B9C2-E2AF4330175A}" dt="2022-04-16T18:11:55.866" v="470" actId="1076"/>
        <pc:sldMkLst>
          <pc:docMk/>
          <pc:sldMk cId="1460788304" sldId="303"/>
        </pc:sldMkLst>
        <pc:spChg chg="mod">
          <ac:chgData name="Lorena Patricia Mora Hernandez" userId="0bca0f10-c886-4055-be5e-c492695e1c7f" providerId="ADAL" clId="{F2218ACF-3786-41CD-B9C2-E2AF4330175A}" dt="2022-04-16T18:11:55.866" v="470" actId="1076"/>
          <ac:spMkLst>
            <pc:docMk/>
            <pc:sldMk cId="1460788304" sldId="303"/>
            <ac:spMk id="18" creationId="{6C4DC937-F138-4DDC-AD1B-0CB77D89468B}"/>
          </ac:spMkLst>
        </pc:spChg>
        <pc:grpChg chg="del">
          <ac:chgData name="Lorena Patricia Mora Hernandez" userId="0bca0f10-c886-4055-be5e-c492695e1c7f" providerId="ADAL" clId="{F2218ACF-3786-41CD-B9C2-E2AF4330175A}" dt="2022-04-16T18:04:22.189" v="188" actId="478"/>
          <ac:grpSpMkLst>
            <pc:docMk/>
            <pc:sldMk cId="1460788304" sldId="303"/>
            <ac:grpSpMk id="2" creationId="{3070B943-6A32-42E0-8330-873A2AB62AAC}"/>
          </ac:grpSpMkLst>
        </pc:grpChg>
        <pc:picChg chg="add del mod">
          <ac:chgData name="Lorena Patricia Mora Hernandez" userId="0bca0f10-c886-4055-be5e-c492695e1c7f" providerId="ADAL" clId="{F2218ACF-3786-41CD-B9C2-E2AF4330175A}" dt="2022-04-16T18:04:52.227" v="191" actId="478"/>
          <ac:picMkLst>
            <pc:docMk/>
            <pc:sldMk cId="1460788304" sldId="303"/>
            <ac:picMk id="4" creationId="{BC9A64B5-D853-4A61-92D0-71CF43322346}"/>
          </ac:picMkLst>
        </pc:picChg>
        <pc:picChg chg="add mod">
          <ac:chgData name="Lorena Patricia Mora Hernandez" userId="0bca0f10-c886-4055-be5e-c492695e1c7f" providerId="ADAL" clId="{F2218ACF-3786-41CD-B9C2-E2AF4330175A}" dt="2022-04-16T18:05:16.700" v="199" actId="1076"/>
          <ac:picMkLst>
            <pc:docMk/>
            <pc:sldMk cId="1460788304" sldId="303"/>
            <ac:picMk id="6" creationId="{1AD321FB-85DC-4113-B11C-90FFE0E2599E}"/>
          </ac:picMkLst>
        </pc:picChg>
      </pc:sldChg>
      <pc:sldChg chg="addSp delSp modSp add mod ord">
        <pc:chgData name="Lorena Patricia Mora Hernandez" userId="0bca0f10-c886-4055-be5e-c492695e1c7f" providerId="ADAL" clId="{F2218ACF-3786-41CD-B9C2-E2AF4330175A}" dt="2022-04-17T01:39:02.675" v="720" actId="1076"/>
        <pc:sldMkLst>
          <pc:docMk/>
          <pc:sldMk cId="3861721016" sldId="304"/>
        </pc:sldMkLst>
        <pc:spChg chg="mod">
          <ac:chgData name="Lorena Patricia Mora Hernandez" userId="0bca0f10-c886-4055-be5e-c492695e1c7f" providerId="ADAL" clId="{F2218ACF-3786-41CD-B9C2-E2AF4330175A}" dt="2022-04-17T01:23:56.594" v="477" actId="1076"/>
          <ac:spMkLst>
            <pc:docMk/>
            <pc:sldMk cId="3861721016" sldId="304"/>
            <ac:spMk id="18" creationId="{6C4DC937-F138-4DDC-AD1B-0CB77D89468B}"/>
          </ac:spMkLst>
        </pc:spChg>
        <pc:grpChg chg="del">
          <ac:chgData name="Lorena Patricia Mora Hernandez" userId="0bca0f10-c886-4055-be5e-c492695e1c7f" providerId="ADAL" clId="{F2218ACF-3786-41CD-B9C2-E2AF4330175A}" dt="2022-04-17T01:23:32.143" v="471" actId="478"/>
          <ac:grpSpMkLst>
            <pc:docMk/>
            <pc:sldMk cId="3861721016" sldId="304"/>
            <ac:grpSpMk id="2" creationId="{3070B943-6A32-42E0-8330-873A2AB62AAC}"/>
          </ac:grpSpMkLst>
        </pc:grpChg>
        <pc:picChg chg="add del mod">
          <ac:chgData name="Lorena Patricia Mora Hernandez" userId="0bca0f10-c886-4055-be5e-c492695e1c7f" providerId="ADAL" clId="{F2218ACF-3786-41CD-B9C2-E2AF4330175A}" dt="2022-04-17T01:39:01.648" v="719" actId="478"/>
          <ac:picMkLst>
            <pc:docMk/>
            <pc:sldMk cId="3861721016" sldId="304"/>
            <ac:picMk id="4" creationId="{06541C9A-4379-4DA2-9C24-A64301CB74FE}"/>
          </ac:picMkLst>
        </pc:picChg>
        <pc:picChg chg="add del mod">
          <ac:chgData name="Lorena Patricia Mora Hernandez" userId="0bca0f10-c886-4055-be5e-c492695e1c7f" providerId="ADAL" clId="{F2218ACF-3786-41CD-B9C2-E2AF4330175A}" dt="2022-04-17T01:39:02.675" v="720" actId="1076"/>
          <ac:picMkLst>
            <pc:docMk/>
            <pc:sldMk cId="3861721016" sldId="304"/>
            <ac:picMk id="6" creationId="{6E5A5773-F52C-43B1-9960-0EA95F3FD815}"/>
          </ac:picMkLst>
        </pc:picChg>
      </pc:sldChg>
      <pc:sldChg chg="addSp delSp modSp add mod ord">
        <pc:chgData name="Lorena Patricia Mora Hernandez" userId="0bca0f10-c886-4055-be5e-c492695e1c7f" providerId="ADAL" clId="{F2218ACF-3786-41CD-B9C2-E2AF4330175A}" dt="2022-04-17T01:28:23.337" v="495" actId="1076"/>
        <pc:sldMkLst>
          <pc:docMk/>
          <pc:sldMk cId="88833647" sldId="305"/>
        </pc:sldMkLst>
        <pc:picChg chg="add mod">
          <ac:chgData name="Lorena Patricia Mora Hernandez" userId="0bca0f10-c886-4055-be5e-c492695e1c7f" providerId="ADAL" clId="{F2218ACF-3786-41CD-B9C2-E2AF4330175A}" dt="2022-04-17T01:28:23.337" v="495" actId="1076"/>
          <ac:picMkLst>
            <pc:docMk/>
            <pc:sldMk cId="88833647" sldId="305"/>
            <ac:picMk id="3" creationId="{659592B7-7A40-4EB2-97C8-25891E26FE65}"/>
          </ac:picMkLst>
        </pc:picChg>
        <pc:picChg chg="del">
          <ac:chgData name="Lorena Patricia Mora Hernandez" userId="0bca0f10-c886-4055-be5e-c492695e1c7f" providerId="ADAL" clId="{F2218ACF-3786-41CD-B9C2-E2AF4330175A}" dt="2022-04-17T01:27:51.962" v="489" actId="478"/>
          <ac:picMkLst>
            <pc:docMk/>
            <pc:sldMk cId="88833647" sldId="305"/>
            <ac:picMk id="4" creationId="{E8C3C1A9-5AAC-4989-A8FA-70AA38A16449}"/>
          </ac:picMkLst>
        </pc:picChg>
      </pc:sldChg>
      <pc:sldChg chg="add del">
        <pc:chgData name="Lorena Patricia Mora Hernandez" userId="0bca0f10-c886-4055-be5e-c492695e1c7f" providerId="ADAL" clId="{F2218ACF-3786-41CD-B9C2-E2AF4330175A}" dt="2022-04-16T17:47:46.729" v="38"/>
        <pc:sldMkLst>
          <pc:docMk/>
          <pc:sldMk cId="589823270" sldId="305"/>
        </pc:sldMkLst>
      </pc:sldChg>
      <pc:sldChg chg="add del">
        <pc:chgData name="Lorena Patricia Mora Hernandez" userId="0bca0f10-c886-4055-be5e-c492695e1c7f" providerId="ADAL" clId="{F2218ACF-3786-41CD-B9C2-E2AF4330175A}" dt="2022-04-17T01:27:55.650" v="491" actId="47"/>
        <pc:sldMkLst>
          <pc:docMk/>
          <pc:sldMk cId="400951612" sldId="306"/>
        </pc:sldMkLst>
      </pc:sldChg>
      <pc:sldChg chg="add del">
        <pc:chgData name="Lorena Patricia Mora Hernandez" userId="0bca0f10-c886-4055-be5e-c492695e1c7f" providerId="ADAL" clId="{F2218ACF-3786-41CD-B9C2-E2AF4330175A}" dt="2022-04-17T01:28:30.865" v="497" actId="47"/>
        <pc:sldMkLst>
          <pc:docMk/>
          <pc:sldMk cId="1530927168" sldId="306"/>
        </pc:sldMkLst>
      </pc:sldChg>
      <pc:sldChg chg="addSp delSp modSp add mod ord">
        <pc:chgData name="Lorena Patricia Mora Hernandez" userId="0bca0f10-c886-4055-be5e-c492695e1c7f" providerId="ADAL" clId="{F2218ACF-3786-41CD-B9C2-E2AF4330175A}" dt="2022-04-17T01:34:35.213" v="709" actId="1076"/>
        <pc:sldMkLst>
          <pc:docMk/>
          <pc:sldMk cId="3939026991" sldId="306"/>
        </pc:sldMkLst>
        <pc:spChg chg="mod">
          <ac:chgData name="Lorena Patricia Mora Hernandez" userId="0bca0f10-c886-4055-be5e-c492695e1c7f" providerId="ADAL" clId="{F2218ACF-3786-41CD-B9C2-E2AF4330175A}" dt="2022-04-17T01:33:14.181" v="704" actId="1076"/>
          <ac:spMkLst>
            <pc:docMk/>
            <pc:sldMk cId="3939026991" sldId="306"/>
            <ac:spMk id="18" creationId="{6C4DC937-F138-4DDC-AD1B-0CB77D89468B}"/>
          </ac:spMkLst>
        </pc:spChg>
        <pc:picChg chg="add mod">
          <ac:chgData name="Lorena Patricia Mora Hernandez" userId="0bca0f10-c886-4055-be5e-c492695e1c7f" providerId="ADAL" clId="{F2218ACF-3786-41CD-B9C2-E2AF4330175A}" dt="2022-04-17T01:34:35.213" v="709" actId="1076"/>
          <ac:picMkLst>
            <pc:docMk/>
            <pc:sldMk cId="3939026991" sldId="306"/>
            <ac:picMk id="3" creationId="{A4131BC1-BA3D-463B-9F2C-95775F158A7C}"/>
          </ac:picMkLst>
        </pc:picChg>
        <pc:picChg chg="del">
          <ac:chgData name="Lorena Patricia Mora Hernandez" userId="0bca0f10-c886-4055-be5e-c492695e1c7f" providerId="ADAL" clId="{F2218ACF-3786-41CD-B9C2-E2AF4330175A}" dt="2022-04-17T01:34:26.685" v="705" actId="478"/>
          <ac:picMkLst>
            <pc:docMk/>
            <pc:sldMk cId="3939026991" sldId="306"/>
            <ac:picMk id="6" creationId="{1AD321FB-85DC-4113-B11C-90FFE0E2599E}"/>
          </ac:picMkLst>
        </pc:picChg>
      </pc:sldChg>
      <pc:sldChg chg="add del ord">
        <pc:chgData name="Lorena Patricia Mora Hernandez" userId="0bca0f10-c886-4055-be5e-c492695e1c7f" providerId="ADAL" clId="{F2218ACF-3786-41CD-B9C2-E2AF4330175A}" dt="2022-04-17T01:38:43.933" v="716" actId="47"/>
        <pc:sldMkLst>
          <pc:docMk/>
          <pc:sldMk cId="314332800" sldId="307"/>
        </pc:sldMkLst>
      </pc:sldChg>
      <pc:sldChg chg="modSp add mod">
        <pc:chgData name="Lorena Patricia Mora Hernandez" userId="0bca0f10-c886-4055-be5e-c492695e1c7f" providerId="ADAL" clId="{F2218ACF-3786-41CD-B9C2-E2AF4330175A}" dt="2022-04-17T01:46:03.768" v="769" actId="20577"/>
        <pc:sldMkLst>
          <pc:docMk/>
          <pc:sldMk cId="629336175" sldId="307"/>
        </pc:sldMkLst>
        <pc:spChg chg="mod">
          <ac:chgData name="Lorena Patricia Mora Hernandez" userId="0bca0f10-c886-4055-be5e-c492695e1c7f" providerId="ADAL" clId="{F2218ACF-3786-41CD-B9C2-E2AF4330175A}" dt="2022-04-17T01:46:03.768" v="769" actId="20577"/>
          <ac:spMkLst>
            <pc:docMk/>
            <pc:sldMk cId="629336175" sldId="307"/>
            <ac:spMk id="18" creationId="{6C4DC937-F138-4DDC-AD1B-0CB77D89468B}"/>
          </ac:spMkLst>
        </pc:spChg>
      </pc:sldChg>
      <pc:sldChg chg="addSp delSp modSp add mod">
        <pc:chgData name="Lorena Patricia Mora Hernandez" userId="0bca0f10-c886-4055-be5e-c492695e1c7f" providerId="ADAL" clId="{F2218ACF-3786-41CD-B9C2-E2AF4330175A}" dt="2022-04-17T04:58:11.002" v="1800" actId="20577"/>
        <pc:sldMkLst>
          <pc:docMk/>
          <pc:sldMk cId="604129519" sldId="308"/>
        </pc:sldMkLst>
        <pc:spChg chg="mod">
          <ac:chgData name="Lorena Patricia Mora Hernandez" userId="0bca0f10-c886-4055-be5e-c492695e1c7f" providerId="ADAL" clId="{F2218ACF-3786-41CD-B9C2-E2AF4330175A}" dt="2022-04-17T04:58:03.909" v="1773" actId="313"/>
          <ac:spMkLst>
            <pc:docMk/>
            <pc:sldMk cId="604129519" sldId="308"/>
            <ac:spMk id="20" creationId="{7D44D6F2-7ABE-4CA3-8494-A393F14B8531}"/>
          </ac:spMkLst>
        </pc:spChg>
        <pc:spChg chg="mod">
          <ac:chgData name="Lorena Patricia Mora Hernandez" userId="0bca0f10-c886-4055-be5e-c492695e1c7f" providerId="ADAL" clId="{F2218ACF-3786-41CD-B9C2-E2AF4330175A}" dt="2022-04-17T04:58:11.002" v="1800" actId="20577"/>
          <ac:spMkLst>
            <pc:docMk/>
            <pc:sldMk cId="604129519" sldId="308"/>
            <ac:spMk id="21" creationId="{22EDE228-0C24-4CE8-93A4-E7142F0C7D03}"/>
          </ac:spMkLst>
        </pc:spChg>
        <pc:spChg chg="mod">
          <ac:chgData name="Lorena Patricia Mora Hernandez" userId="0bca0f10-c886-4055-be5e-c492695e1c7f" providerId="ADAL" clId="{F2218ACF-3786-41CD-B9C2-E2AF4330175A}" dt="2022-04-17T04:56:03.450" v="1631" actId="20577"/>
          <ac:spMkLst>
            <pc:docMk/>
            <pc:sldMk cId="604129519" sldId="308"/>
            <ac:spMk id="22" creationId="{A21B653B-ACF0-488D-BAAD-BEBA5C308938}"/>
          </ac:spMkLst>
        </pc:spChg>
        <pc:spChg chg="mod">
          <ac:chgData name="Lorena Patricia Mora Hernandez" userId="0bca0f10-c886-4055-be5e-c492695e1c7f" providerId="ADAL" clId="{F2218ACF-3786-41CD-B9C2-E2AF4330175A}" dt="2022-04-17T04:56:45.313" v="1691" actId="20577"/>
          <ac:spMkLst>
            <pc:docMk/>
            <pc:sldMk cId="604129519" sldId="308"/>
            <ac:spMk id="37" creationId="{3D606A11-59A3-49AD-AD09-42A0C111CB1A}"/>
          </ac:spMkLst>
        </pc:spChg>
        <pc:spChg chg="mod">
          <ac:chgData name="Lorena Patricia Mora Hernandez" userId="0bca0f10-c886-4055-be5e-c492695e1c7f" providerId="ADAL" clId="{F2218ACF-3786-41CD-B9C2-E2AF4330175A}" dt="2022-04-17T04:56:15.567" v="1663" actId="14100"/>
          <ac:spMkLst>
            <pc:docMk/>
            <pc:sldMk cId="604129519" sldId="308"/>
            <ac:spMk id="40" creationId="{1E3F979D-15F8-49DB-83EB-37BC13AF047E}"/>
          </ac:spMkLst>
        </pc:spChg>
        <pc:picChg chg="del">
          <ac:chgData name="Lorena Patricia Mora Hernandez" userId="0bca0f10-c886-4055-be5e-c492695e1c7f" providerId="ADAL" clId="{F2218ACF-3786-41CD-B9C2-E2AF4330175A}" dt="2022-04-17T04:55:43.228" v="1600" actId="478"/>
          <ac:picMkLst>
            <pc:docMk/>
            <pc:sldMk cId="604129519" sldId="308"/>
            <ac:picMk id="3" creationId="{51852E36-7A25-4910-A391-DDE90847E1C7}"/>
          </ac:picMkLst>
        </pc:picChg>
        <pc:picChg chg="add mod">
          <ac:chgData name="Lorena Patricia Mora Hernandez" userId="0bca0f10-c886-4055-be5e-c492695e1c7f" providerId="ADAL" clId="{F2218ACF-3786-41CD-B9C2-E2AF4330175A}" dt="2022-04-17T04:55:47.824" v="1602" actId="1076"/>
          <ac:picMkLst>
            <pc:docMk/>
            <pc:sldMk cId="604129519" sldId="308"/>
            <ac:picMk id="4" creationId="{7F411649-5BC9-48C4-8328-A782B53D18FD}"/>
          </ac:picMkLst>
        </pc:picChg>
        <pc:picChg chg="del">
          <ac:chgData name="Lorena Patricia Mora Hernandez" userId="0bca0f10-c886-4055-be5e-c492695e1c7f" providerId="ADAL" clId="{F2218ACF-3786-41CD-B9C2-E2AF4330175A}" dt="2022-04-17T04:56:28.629" v="1664" actId="478"/>
          <ac:picMkLst>
            <pc:docMk/>
            <pc:sldMk cId="604129519" sldId="308"/>
            <ac:picMk id="5" creationId="{60AE92D7-72F5-4E23-8B4F-1DADCD253962}"/>
          </ac:picMkLst>
        </pc:picChg>
        <pc:picChg chg="del">
          <ac:chgData name="Lorena Patricia Mora Hernandez" userId="0bca0f10-c886-4055-be5e-c492695e1c7f" providerId="ADAL" clId="{F2218ACF-3786-41CD-B9C2-E2AF4330175A}" dt="2022-04-17T04:57:00.448" v="1692" actId="478"/>
          <ac:picMkLst>
            <pc:docMk/>
            <pc:sldMk cId="604129519" sldId="308"/>
            <ac:picMk id="7" creationId="{1688BD5F-0D1D-4D46-B8B6-E1253ABEEF7D}"/>
          </ac:picMkLst>
        </pc:picChg>
        <pc:picChg chg="add mod">
          <ac:chgData name="Lorena Patricia Mora Hernandez" userId="0bca0f10-c886-4055-be5e-c492695e1c7f" providerId="ADAL" clId="{F2218ACF-3786-41CD-B9C2-E2AF4330175A}" dt="2022-04-17T04:56:37.806" v="1668" actId="1076"/>
          <ac:picMkLst>
            <pc:docMk/>
            <pc:sldMk cId="604129519" sldId="308"/>
            <ac:picMk id="8" creationId="{5AE88E54-04D6-4C9D-8B2A-47F27A7174EA}"/>
          </ac:picMkLst>
        </pc:picChg>
        <pc:picChg chg="del">
          <ac:chgData name="Lorena Patricia Mora Hernandez" userId="0bca0f10-c886-4055-be5e-c492695e1c7f" providerId="ADAL" clId="{F2218ACF-3786-41CD-B9C2-E2AF4330175A}" dt="2022-04-17T04:57:18.866" v="1701" actId="478"/>
          <ac:picMkLst>
            <pc:docMk/>
            <pc:sldMk cId="604129519" sldId="308"/>
            <ac:picMk id="9" creationId="{B338EE1A-58E1-43E4-9D8C-0418029BCE7F}"/>
          </ac:picMkLst>
        </pc:picChg>
        <pc:picChg chg="add mod">
          <ac:chgData name="Lorena Patricia Mora Hernandez" userId="0bca0f10-c886-4055-be5e-c492695e1c7f" providerId="ADAL" clId="{F2218ACF-3786-41CD-B9C2-E2AF4330175A}" dt="2022-04-17T04:57:45.638" v="1707" actId="1076"/>
          <ac:picMkLst>
            <pc:docMk/>
            <pc:sldMk cId="604129519" sldId="308"/>
            <ac:picMk id="11" creationId="{312233BD-BDB5-42E7-A207-0A8E32DF2060}"/>
          </ac:picMkLst>
        </pc:picChg>
        <pc:picChg chg="add mod">
          <ac:chgData name="Lorena Patricia Mora Hernandez" userId="0bca0f10-c886-4055-be5e-c492695e1c7f" providerId="ADAL" clId="{F2218ACF-3786-41CD-B9C2-E2AF4330175A}" dt="2022-04-17T04:57:42.992" v="1706" actId="1076"/>
          <ac:picMkLst>
            <pc:docMk/>
            <pc:sldMk cId="604129519" sldId="308"/>
            <ac:picMk id="13" creationId="{48284FDA-870C-4908-9A21-E57B9DE6D50F}"/>
          </ac:picMkLst>
        </pc:picChg>
      </pc:sldChg>
      <pc:sldChg chg="add del">
        <pc:chgData name="Lorena Patricia Mora Hernandez" userId="0bca0f10-c886-4055-be5e-c492695e1c7f" providerId="ADAL" clId="{F2218ACF-3786-41CD-B9C2-E2AF4330175A}" dt="2022-04-17T01:43:11.225" v="739"/>
        <pc:sldMkLst>
          <pc:docMk/>
          <pc:sldMk cId="1534376591" sldId="308"/>
        </pc:sldMkLst>
      </pc:sldChg>
      <pc:sldChg chg="addSp delSp modSp add mod">
        <pc:chgData name="Lorena Patricia Mora Hernandez" userId="0bca0f10-c886-4055-be5e-c492695e1c7f" providerId="ADAL" clId="{F2218ACF-3786-41CD-B9C2-E2AF4330175A}" dt="2022-04-17T05:02:19.656" v="1851" actId="14100"/>
        <pc:sldMkLst>
          <pc:docMk/>
          <pc:sldMk cId="4047687826" sldId="309"/>
        </pc:sldMkLst>
        <pc:spChg chg="mod">
          <ac:chgData name="Lorena Patricia Mora Hernandez" userId="0bca0f10-c886-4055-be5e-c492695e1c7f" providerId="ADAL" clId="{F2218ACF-3786-41CD-B9C2-E2AF4330175A}" dt="2022-04-17T04:59:02.211" v="1834" actId="20577"/>
          <ac:spMkLst>
            <pc:docMk/>
            <pc:sldMk cId="4047687826" sldId="309"/>
            <ac:spMk id="22" creationId="{A21B653B-ACF0-488D-BAAD-BEBA5C308938}"/>
          </ac:spMkLst>
        </pc:spChg>
        <pc:spChg chg="mod">
          <ac:chgData name="Lorena Patricia Mora Hernandez" userId="0bca0f10-c886-4055-be5e-c492695e1c7f" providerId="ADAL" clId="{F2218ACF-3786-41CD-B9C2-E2AF4330175A}" dt="2022-04-17T04:58:29.297" v="1813" actId="20577"/>
          <ac:spMkLst>
            <pc:docMk/>
            <pc:sldMk cId="4047687826" sldId="309"/>
            <ac:spMk id="40" creationId="{1E3F979D-15F8-49DB-83EB-37BC13AF047E}"/>
          </ac:spMkLst>
        </pc:spChg>
        <pc:picChg chg="add mod">
          <ac:chgData name="Lorena Patricia Mora Hernandez" userId="0bca0f10-c886-4055-be5e-c492695e1c7f" providerId="ADAL" clId="{F2218ACF-3786-41CD-B9C2-E2AF4330175A}" dt="2022-04-17T04:58:55.067" v="1816" actId="1076"/>
          <ac:picMkLst>
            <pc:docMk/>
            <pc:sldMk cId="4047687826" sldId="309"/>
            <ac:picMk id="3" creationId="{FB9E5BE1-CB76-4A1C-8B04-AE70367314C9}"/>
          </ac:picMkLst>
        </pc:picChg>
        <pc:picChg chg="del">
          <ac:chgData name="Lorena Patricia Mora Hernandez" userId="0bca0f10-c886-4055-be5e-c492695e1c7f" providerId="ADAL" clId="{F2218ACF-3786-41CD-B9C2-E2AF4330175A}" dt="2022-04-17T04:58:51.604" v="1814" actId="478"/>
          <ac:picMkLst>
            <pc:docMk/>
            <pc:sldMk cId="4047687826" sldId="309"/>
            <ac:picMk id="4" creationId="{7F411649-5BC9-48C4-8328-A782B53D18FD}"/>
          </ac:picMkLst>
        </pc:picChg>
        <pc:picChg chg="add mod">
          <ac:chgData name="Lorena Patricia Mora Hernandez" userId="0bca0f10-c886-4055-be5e-c492695e1c7f" providerId="ADAL" clId="{F2218ACF-3786-41CD-B9C2-E2AF4330175A}" dt="2022-04-17T05:01:27.980" v="1840" actId="1076"/>
          <ac:picMkLst>
            <pc:docMk/>
            <pc:sldMk cId="4047687826" sldId="309"/>
            <ac:picMk id="6" creationId="{32724FC6-E1BC-4CA5-AB19-EF0D9C5FEB73}"/>
          </ac:picMkLst>
        </pc:picChg>
        <pc:picChg chg="del">
          <ac:chgData name="Lorena Patricia Mora Hernandez" userId="0bca0f10-c886-4055-be5e-c492695e1c7f" providerId="ADAL" clId="{F2218ACF-3786-41CD-B9C2-E2AF4330175A}" dt="2022-04-17T05:01:20.302" v="1835" actId="478"/>
          <ac:picMkLst>
            <pc:docMk/>
            <pc:sldMk cId="4047687826" sldId="309"/>
            <ac:picMk id="8" creationId="{5AE88E54-04D6-4C9D-8B2A-47F27A7174EA}"/>
          </ac:picMkLst>
        </pc:picChg>
        <pc:picChg chg="add mod">
          <ac:chgData name="Lorena Patricia Mora Hernandez" userId="0bca0f10-c886-4055-be5e-c492695e1c7f" providerId="ADAL" clId="{F2218ACF-3786-41CD-B9C2-E2AF4330175A}" dt="2022-04-17T05:01:58.349" v="1846" actId="1076"/>
          <ac:picMkLst>
            <pc:docMk/>
            <pc:sldMk cId="4047687826" sldId="309"/>
            <ac:picMk id="9" creationId="{E09AB328-83EE-460D-ABA2-B542AD331DD3}"/>
          </ac:picMkLst>
        </pc:picChg>
        <pc:picChg chg="del">
          <ac:chgData name="Lorena Patricia Mora Hernandez" userId="0bca0f10-c886-4055-be5e-c492695e1c7f" providerId="ADAL" clId="{F2218ACF-3786-41CD-B9C2-E2AF4330175A}" dt="2022-04-17T05:01:48.073" v="1841" actId="478"/>
          <ac:picMkLst>
            <pc:docMk/>
            <pc:sldMk cId="4047687826" sldId="309"/>
            <ac:picMk id="11" creationId="{312233BD-BDB5-42E7-A207-0A8E32DF2060}"/>
          </ac:picMkLst>
        </pc:picChg>
        <pc:picChg chg="add mod">
          <ac:chgData name="Lorena Patricia Mora Hernandez" userId="0bca0f10-c886-4055-be5e-c492695e1c7f" providerId="ADAL" clId="{F2218ACF-3786-41CD-B9C2-E2AF4330175A}" dt="2022-04-17T05:02:19.656" v="1851" actId="14100"/>
          <ac:picMkLst>
            <pc:docMk/>
            <pc:sldMk cId="4047687826" sldId="309"/>
            <ac:picMk id="12" creationId="{014567D7-DC79-4DB4-9212-53463776A8FD}"/>
          </ac:picMkLst>
        </pc:picChg>
        <pc:picChg chg="del">
          <ac:chgData name="Lorena Patricia Mora Hernandez" userId="0bca0f10-c886-4055-be5e-c492695e1c7f" providerId="ADAL" clId="{F2218ACF-3786-41CD-B9C2-E2AF4330175A}" dt="2022-04-17T05:02:10.080" v="1847" actId="478"/>
          <ac:picMkLst>
            <pc:docMk/>
            <pc:sldMk cId="4047687826" sldId="309"/>
            <ac:picMk id="13" creationId="{48284FDA-870C-4908-9A21-E57B9DE6D50F}"/>
          </ac:picMkLst>
        </pc:picChg>
      </pc:sldChg>
    </pc:docChg>
  </pc:docChgLst>
  <pc:docChgLst>
    <pc:chgData name="Robinsson Yesid  Sanchez Deantonio" userId="9f71fea9-e2e5-4ec5-8909-42b4a194c453" providerId="ADAL" clId="{492B850D-840A-4342-AD3D-09A19E47A5E7}"/>
    <pc:docChg chg="custSel modSld">
      <pc:chgData name="Robinsson Yesid  Sanchez Deantonio" userId="9f71fea9-e2e5-4ec5-8909-42b4a194c453" providerId="ADAL" clId="{492B850D-840A-4342-AD3D-09A19E47A5E7}" dt="2022-03-23T02:40:20.093" v="49" actId="1076"/>
      <pc:docMkLst>
        <pc:docMk/>
      </pc:docMkLst>
      <pc:sldChg chg="modSp mod">
        <pc:chgData name="Robinsson Yesid  Sanchez Deantonio" userId="9f71fea9-e2e5-4ec5-8909-42b4a194c453" providerId="ADAL" clId="{492B850D-840A-4342-AD3D-09A19E47A5E7}" dt="2022-03-23T02:39:00.974" v="38" actId="122"/>
        <pc:sldMkLst>
          <pc:docMk/>
          <pc:sldMk cId="2452811870" sldId="294"/>
        </pc:sldMkLst>
        <pc:spChg chg="mod">
          <ac:chgData name="Robinsson Yesid  Sanchez Deantonio" userId="9f71fea9-e2e5-4ec5-8909-42b4a194c453" providerId="ADAL" clId="{492B850D-840A-4342-AD3D-09A19E47A5E7}" dt="2022-03-23T02:39:00.974" v="38" actId="122"/>
          <ac:spMkLst>
            <pc:docMk/>
            <pc:sldMk cId="2452811870" sldId="294"/>
            <ac:spMk id="36" creationId="{B12C41B3-440A-4A1A-8124-42E120D4A6D1}"/>
          </ac:spMkLst>
        </pc:spChg>
        <pc:spChg chg="mod">
          <ac:chgData name="Robinsson Yesid  Sanchez Deantonio" userId="9f71fea9-e2e5-4ec5-8909-42b4a194c453" providerId="ADAL" clId="{492B850D-840A-4342-AD3D-09A19E47A5E7}" dt="2022-03-23T02:38:56.049" v="37" actId="1076"/>
          <ac:spMkLst>
            <pc:docMk/>
            <pc:sldMk cId="2452811870" sldId="294"/>
            <ac:spMk id="37" creationId="{3D606A11-59A3-49AD-AD09-42A0C111CB1A}"/>
          </ac:spMkLst>
        </pc:spChg>
        <pc:spChg chg="mod">
          <ac:chgData name="Robinsson Yesid  Sanchez Deantonio" userId="9f71fea9-e2e5-4ec5-8909-42b4a194c453" providerId="ADAL" clId="{492B850D-840A-4342-AD3D-09A19E47A5E7}" dt="2022-03-23T02:37:12.593" v="31" actId="1076"/>
          <ac:spMkLst>
            <pc:docMk/>
            <pc:sldMk cId="2452811870" sldId="294"/>
            <ac:spMk id="40" creationId="{1E3F979D-15F8-49DB-83EB-37BC13AF047E}"/>
          </ac:spMkLst>
        </pc:spChg>
        <pc:picChg chg="mod modCrop">
          <ac:chgData name="Robinsson Yesid  Sanchez Deantonio" userId="9f71fea9-e2e5-4ec5-8909-42b4a194c453" providerId="ADAL" clId="{492B850D-840A-4342-AD3D-09A19E47A5E7}" dt="2022-03-23T02:37:16.081" v="33" actId="1076"/>
          <ac:picMkLst>
            <pc:docMk/>
            <pc:sldMk cId="2452811870" sldId="294"/>
            <ac:picMk id="3" creationId="{DFD5A135-F14C-42F5-B6B1-2D8E0DC9B982}"/>
          </ac:picMkLst>
        </pc:picChg>
        <pc:picChg chg="mod">
          <ac:chgData name="Robinsson Yesid  Sanchez Deantonio" userId="9f71fea9-e2e5-4ec5-8909-42b4a194c453" providerId="ADAL" clId="{492B850D-840A-4342-AD3D-09A19E47A5E7}" dt="2022-03-23T02:37:20.147" v="34" actId="14100"/>
          <ac:picMkLst>
            <pc:docMk/>
            <pc:sldMk cId="2452811870" sldId="294"/>
            <ac:picMk id="8" creationId="{0CE6A4C5-18C6-458A-981B-43DB3BA38619}"/>
          </ac:picMkLst>
        </pc:picChg>
      </pc:sldChg>
      <pc:sldChg chg="modSp mod">
        <pc:chgData name="Robinsson Yesid  Sanchez Deantonio" userId="9f71fea9-e2e5-4ec5-8909-42b4a194c453" providerId="ADAL" clId="{492B850D-840A-4342-AD3D-09A19E47A5E7}" dt="2022-03-23T02:40:20.093" v="49" actId="1076"/>
        <pc:sldMkLst>
          <pc:docMk/>
          <pc:sldMk cId="3021108471" sldId="296"/>
        </pc:sldMkLst>
        <pc:picChg chg="mod">
          <ac:chgData name="Robinsson Yesid  Sanchez Deantonio" userId="9f71fea9-e2e5-4ec5-8909-42b4a194c453" providerId="ADAL" clId="{492B850D-840A-4342-AD3D-09A19E47A5E7}" dt="2022-03-23T02:40:20.093" v="49" actId="1076"/>
          <ac:picMkLst>
            <pc:docMk/>
            <pc:sldMk cId="3021108471" sldId="296"/>
            <ac:picMk id="5" creationId="{62395225-0B95-4043-9666-00C05531104F}"/>
          </ac:picMkLst>
        </pc:picChg>
      </pc:sldChg>
      <pc:sldChg chg="delSp modSp mod">
        <pc:chgData name="Robinsson Yesid  Sanchez Deantonio" userId="9f71fea9-e2e5-4ec5-8909-42b4a194c453" providerId="ADAL" clId="{492B850D-840A-4342-AD3D-09A19E47A5E7}" dt="2022-03-23T02:39:31.414" v="48" actId="1076"/>
        <pc:sldMkLst>
          <pc:docMk/>
          <pc:sldMk cId="3313909859" sldId="297"/>
        </pc:sldMkLst>
        <pc:spChg chg="mod">
          <ac:chgData name="Robinsson Yesid  Sanchez Deantonio" userId="9f71fea9-e2e5-4ec5-8909-42b4a194c453" providerId="ADAL" clId="{492B850D-840A-4342-AD3D-09A19E47A5E7}" dt="2022-03-23T02:39:31.414" v="48" actId="1076"/>
          <ac:spMkLst>
            <pc:docMk/>
            <pc:sldMk cId="3313909859" sldId="297"/>
            <ac:spMk id="36" creationId="{B12C41B3-440A-4A1A-8124-42E120D4A6D1}"/>
          </ac:spMkLst>
        </pc:spChg>
        <pc:spChg chg="mod">
          <ac:chgData name="Robinsson Yesid  Sanchez Deantonio" userId="9f71fea9-e2e5-4ec5-8909-42b4a194c453" providerId="ADAL" clId="{492B850D-840A-4342-AD3D-09A19E47A5E7}" dt="2022-03-23T02:39:26.284" v="45" actId="1076"/>
          <ac:spMkLst>
            <pc:docMk/>
            <pc:sldMk cId="3313909859" sldId="297"/>
            <ac:spMk id="37" creationId="{3D606A11-59A3-49AD-AD09-42A0C111CB1A}"/>
          </ac:spMkLst>
        </pc:spChg>
        <pc:picChg chg="mod">
          <ac:chgData name="Robinsson Yesid  Sanchez Deantonio" userId="9f71fea9-e2e5-4ec5-8909-42b4a194c453" providerId="ADAL" clId="{492B850D-840A-4342-AD3D-09A19E47A5E7}" dt="2022-03-23T02:39:29.509" v="47" actId="1076"/>
          <ac:picMkLst>
            <pc:docMk/>
            <pc:sldMk cId="3313909859" sldId="297"/>
            <ac:picMk id="15" creationId="{67965124-A881-456B-BD88-1E81278E239E}"/>
          </ac:picMkLst>
        </pc:picChg>
        <pc:picChg chg="del">
          <ac:chgData name="Robinsson Yesid  Sanchez Deantonio" userId="9f71fea9-e2e5-4ec5-8909-42b4a194c453" providerId="ADAL" clId="{492B850D-840A-4342-AD3D-09A19E47A5E7}" dt="2022-03-23T02:24:43.142" v="0" actId="478"/>
          <ac:picMkLst>
            <pc:docMk/>
            <pc:sldMk cId="3313909859" sldId="297"/>
            <ac:picMk id="16" creationId="{DFA04DF2-7C06-4F80-B06F-3C90FA7DDCC6}"/>
          </ac:picMkLst>
        </pc:picChg>
        <pc:picChg chg="mod">
          <ac:chgData name="Robinsson Yesid  Sanchez Deantonio" userId="9f71fea9-e2e5-4ec5-8909-42b4a194c453" providerId="ADAL" clId="{492B850D-840A-4342-AD3D-09A19E47A5E7}" dt="2022-03-23T02:39:24.167" v="44" actId="14100"/>
          <ac:picMkLst>
            <pc:docMk/>
            <pc:sldMk cId="3313909859" sldId="297"/>
            <ac:picMk id="17" creationId="{EA8C84DE-CBD3-478A-AF66-7F153A859B90}"/>
          </ac:picMkLst>
        </pc:picChg>
      </pc:sldChg>
      <pc:sldChg chg="delSp modSp mod">
        <pc:chgData name="Robinsson Yesid  Sanchez Deantonio" userId="9f71fea9-e2e5-4ec5-8909-42b4a194c453" providerId="ADAL" clId="{492B850D-840A-4342-AD3D-09A19E47A5E7}" dt="2022-03-23T02:39:20.109" v="43" actId="1076"/>
        <pc:sldMkLst>
          <pc:docMk/>
          <pc:sldMk cId="3646997678" sldId="300"/>
        </pc:sldMkLst>
        <pc:spChg chg="mod">
          <ac:chgData name="Robinsson Yesid  Sanchez Deantonio" userId="9f71fea9-e2e5-4ec5-8909-42b4a194c453" providerId="ADAL" clId="{492B850D-840A-4342-AD3D-09A19E47A5E7}" dt="2022-03-23T02:39:20.109" v="43" actId="1076"/>
          <ac:spMkLst>
            <pc:docMk/>
            <pc:sldMk cId="3646997678" sldId="300"/>
            <ac:spMk id="37" creationId="{3D606A11-59A3-49AD-AD09-42A0C111CB1A}"/>
          </ac:spMkLst>
        </pc:spChg>
        <pc:spChg chg="mod">
          <ac:chgData name="Robinsson Yesid  Sanchez Deantonio" userId="9f71fea9-e2e5-4ec5-8909-42b4a194c453" providerId="ADAL" clId="{492B850D-840A-4342-AD3D-09A19E47A5E7}" dt="2022-03-23T02:39:06.542" v="39" actId="1076"/>
          <ac:spMkLst>
            <pc:docMk/>
            <pc:sldMk cId="3646997678" sldId="300"/>
            <ac:spMk id="40" creationId="{1E3F979D-15F8-49DB-83EB-37BC13AF047E}"/>
          </ac:spMkLst>
        </pc:spChg>
        <pc:picChg chg="mod">
          <ac:chgData name="Robinsson Yesid  Sanchez Deantonio" userId="9f71fea9-e2e5-4ec5-8909-42b4a194c453" providerId="ADAL" clId="{492B850D-840A-4342-AD3D-09A19E47A5E7}" dt="2022-03-23T02:39:12.561" v="42" actId="14100"/>
          <ac:picMkLst>
            <pc:docMk/>
            <pc:sldMk cId="3646997678" sldId="300"/>
            <ac:picMk id="12" creationId="{2B115248-9444-4465-9F6D-EC41646973CD}"/>
          </ac:picMkLst>
        </pc:picChg>
        <pc:picChg chg="del">
          <ac:chgData name="Robinsson Yesid  Sanchez Deantonio" userId="9f71fea9-e2e5-4ec5-8909-42b4a194c453" providerId="ADAL" clId="{492B850D-840A-4342-AD3D-09A19E47A5E7}" dt="2022-03-23T02:32:44.946" v="6" actId="478"/>
          <ac:picMkLst>
            <pc:docMk/>
            <pc:sldMk cId="3646997678" sldId="300"/>
            <ac:picMk id="13" creationId="{B60488DC-0947-4E96-9FDF-8B59B05D9CA2}"/>
          </ac:picMkLst>
        </pc:picChg>
        <pc:picChg chg="mod">
          <ac:chgData name="Robinsson Yesid  Sanchez Deantonio" userId="9f71fea9-e2e5-4ec5-8909-42b4a194c453" providerId="ADAL" clId="{492B850D-840A-4342-AD3D-09A19E47A5E7}" dt="2022-03-23T02:39:10.172" v="41" actId="1076"/>
          <ac:picMkLst>
            <pc:docMk/>
            <pc:sldMk cId="3646997678" sldId="300"/>
            <ac:picMk id="14" creationId="{EEB4F890-1138-42E9-9D75-92C2B669EA41}"/>
          </ac:picMkLst>
        </pc:picChg>
      </pc:sldChg>
    </pc:docChg>
  </pc:docChgLst>
  <pc:docChgLst>
    <pc:chgData name="Lorena Patricia Mora Hernandez" userId="0bca0f10-c886-4055-be5e-c492695e1c7f" providerId="ADAL" clId="{95687C5D-D99A-451A-B66B-E59ADC39D8D1}"/>
    <pc:docChg chg="custSel addSld delSld modSld sldOrd">
      <pc:chgData name="Lorena Patricia Mora Hernandez" userId="0bca0f10-c886-4055-be5e-c492695e1c7f" providerId="ADAL" clId="{95687C5D-D99A-451A-B66B-E59ADC39D8D1}" dt="2022-03-23T00:44:00.832" v="180" actId="6549"/>
      <pc:docMkLst>
        <pc:docMk/>
      </pc:docMkLst>
      <pc:sldChg chg="modSp mod">
        <pc:chgData name="Lorena Patricia Mora Hernandez" userId="0bca0f10-c886-4055-be5e-c492695e1c7f" providerId="ADAL" clId="{95687C5D-D99A-451A-B66B-E59ADC39D8D1}" dt="2022-03-23T00:41:28.628" v="152" actId="404"/>
        <pc:sldMkLst>
          <pc:docMk/>
          <pc:sldMk cId="0" sldId="260"/>
        </pc:sldMkLst>
        <pc:spChg chg="mod">
          <ac:chgData name="Lorena Patricia Mora Hernandez" userId="0bca0f10-c886-4055-be5e-c492695e1c7f" providerId="ADAL" clId="{95687C5D-D99A-451A-B66B-E59ADC39D8D1}" dt="2022-03-23T00:41:19.616" v="150" actId="404"/>
          <ac:spMkLst>
            <pc:docMk/>
            <pc:sldMk cId="0" sldId="260"/>
            <ac:spMk id="27" creationId="{00000000-0000-0000-0000-000000000000}"/>
          </ac:spMkLst>
        </pc:spChg>
        <pc:spChg chg="mod">
          <ac:chgData name="Lorena Patricia Mora Hernandez" userId="0bca0f10-c886-4055-be5e-c492695e1c7f" providerId="ADAL" clId="{95687C5D-D99A-451A-B66B-E59ADC39D8D1}" dt="2022-03-23T00:41:28.628" v="152" actId="404"/>
          <ac:spMkLst>
            <pc:docMk/>
            <pc:sldMk cId="0" sldId="260"/>
            <ac:spMk id="35" creationId="{D14D75D7-B49B-4738-A01E-F0AB7C7F2183}"/>
          </ac:spMkLst>
        </pc:spChg>
      </pc:sldChg>
      <pc:sldChg chg="del">
        <pc:chgData name="Lorena Patricia Mora Hernandez" userId="0bca0f10-c886-4055-be5e-c492695e1c7f" providerId="ADAL" clId="{95687C5D-D99A-451A-B66B-E59ADC39D8D1}" dt="2022-03-23T00:39:19.174" v="118" actId="47"/>
        <pc:sldMkLst>
          <pc:docMk/>
          <pc:sldMk cId="0" sldId="261"/>
        </pc:sldMkLst>
      </pc:sldChg>
      <pc:sldChg chg="modSp mod">
        <pc:chgData name="Lorena Patricia Mora Hernandez" userId="0bca0f10-c886-4055-be5e-c492695e1c7f" providerId="ADAL" clId="{95687C5D-D99A-451A-B66B-E59ADC39D8D1}" dt="2022-03-23T00:38:27.506" v="117" actId="1038"/>
        <pc:sldMkLst>
          <pc:docMk/>
          <pc:sldMk cId="1533965813" sldId="291"/>
        </pc:sldMkLst>
        <pc:spChg chg="mod">
          <ac:chgData name="Lorena Patricia Mora Hernandez" userId="0bca0f10-c886-4055-be5e-c492695e1c7f" providerId="ADAL" clId="{95687C5D-D99A-451A-B66B-E59ADC39D8D1}" dt="2022-03-23T00:37:33.814" v="114" actId="1035"/>
          <ac:spMkLst>
            <pc:docMk/>
            <pc:sldMk cId="1533965813" sldId="291"/>
            <ac:spMk id="7" creationId="{EA01A523-67FD-4759-86DC-0568C6DF0F86}"/>
          </ac:spMkLst>
        </pc:spChg>
        <pc:spChg chg="mod">
          <ac:chgData name="Lorena Patricia Mora Hernandez" userId="0bca0f10-c886-4055-be5e-c492695e1c7f" providerId="ADAL" clId="{95687C5D-D99A-451A-B66B-E59ADC39D8D1}" dt="2022-03-23T00:37:33.814" v="114" actId="1035"/>
          <ac:spMkLst>
            <pc:docMk/>
            <pc:sldMk cId="1533965813" sldId="291"/>
            <ac:spMk id="31" creationId="{4ABB2D84-78B9-4FB0-90A5-85B5A0A0E8FD}"/>
          </ac:spMkLst>
        </pc:spChg>
        <pc:spChg chg="mod">
          <ac:chgData name="Lorena Patricia Mora Hernandez" userId="0bca0f10-c886-4055-be5e-c492695e1c7f" providerId="ADAL" clId="{95687C5D-D99A-451A-B66B-E59ADC39D8D1}" dt="2022-03-23T00:38:27.506" v="117" actId="1038"/>
          <ac:spMkLst>
            <pc:docMk/>
            <pc:sldMk cId="1533965813" sldId="291"/>
            <ac:spMk id="36" creationId="{567955B4-1A5E-4918-A1D8-7859324B3C31}"/>
          </ac:spMkLst>
        </pc:spChg>
        <pc:spChg chg="mod">
          <ac:chgData name="Lorena Patricia Mora Hernandez" userId="0bca0f10-c886-4055-be5e-c492695e1c7f" providerId="ADAL" clId="{95687C5D-D99A-451A-B66B-E59ADC39D8D1}" dt="2022-03-23T00:37:33.814" v="114" actId="1035"/>
          <ac:spMkLst>
            <pc:docMk/>
            <pc:sldMk cId="1533965813" sldId="291"/>
            <ac:spMk id="37" creationId="{13DCA573-28E8-4BEE-9A8D-662F7D90EFBB}"/>
          </ac:spMkLst>
        </pc:spChg>
        <pc:spChg chg="mod">
          <ac:chgData name="Lorena Patricia Mora Hernandez" userId="0bca0f10-c886-4055-be5e-c492695e1c7f" providerId="ADAL" clId="{95687C5D-D99A-451A-B66B-E59ADC39D8D1}" dt="2022-03-23T00:37:33.814" v="114" actId="1035"/>
          <ac:spMkLst>
            <pc:docMk/>
            <pc:sldMk cId="1533965813" sldId="291"/>
            <ac:spMk id="38" creationId="{26C2A5FB-D9F1-4860-A338-AEC182DEE6C7}"/>
          </ac:spMkLst>
        </pc:spChg>
        <pc:spChg chg="mod">
          <ac:chgData name="Lorena Patricia Mora Hernandez" userId="0bca0f10-c886-4055-be5e-c492695e1c7f" providerId="ADAL" clId="{95687C5D-D99A-451A-B66B-E59ADC39D8D1}" dt="2022-03-23T00:37:33.814" v="114" actId="1035"/>
          <ac:spMkLst>
            <pc:docMk/>
            <pc:sldMk cId="1533965813" sldId="291"/>
            <ac:spMk id="39" creationId="{02AD4E8F-6589-4CAE-BE2A-A0CD8F7FDDB4}"/>
          </ac:spMkLst>
        </pc:spChg>
        <pc:spChg chg="mod">
          <ac:chgData name="Lorena Patricia Mora Hernandez" userId="0bca0f10-c886-4055-be5e-c492695e1c7f" providerId="ADAL" clId="{95687C5D-D99A-451A-B66B-E59ADC39D8D1}" dt="2022-03-23T00:37:33.814" v="114" actId="1035"/>
          <ac:spMkLst>
            <pc:docMk/>
            <pc:sldMk cId="1533965813" sldId="291"/>
            <ac:spMk id="40" creationId="{13666ABF-B660-445E-A775-ABB609F664C0}"/>
          </ac:spMkLst>
        </pc:spChg>
        <pc:spChg chg="mod">
          <ac:chgData name="Lorena Patricia Mora Hernandez" userId="0bca0f10-c886-4055-be5e-c492695e1c7f" providerId="ADAL" clId="{95687C5D-D99A-451A-B66B-E59ADC39D8D1}" dt="2022-03-23T00:37:33.814" v="114" actId="1035"/>
          <ac:spMkLst>
            <pc:docMk/>
            <pc:sldMk cId="1533965813" sldId="291"/>
            <ac:spMk id="44" creationId="{2615B854-E600-4ADF-8536-6AAC81D8D05F}"/>
          </ac:spMkLst>
        </pc:spChg>
        <pc:spChg chg="mod">
          <ac:chgData name="Lorena Patricia Mora Hernandez" userId="0bca0f10-c886-4055-be5e-c492695e1c7f" providerId="ADAL" clId="{95687C5D-D99A-451A-B66B-E59ADC39D8D1}" dt="2022-03-23T00:37:33.814" v="114" actId="1035"/>
          <ac:spMkLst>
            <pc:docMk/>
            <pc:sldMk cId="1533965813" sldId="291"/>
            <ac:spMk id="45" creationId="{CCFD1743-0C0B-4667-AADD-A1CC6F0F4F97}"/>
          </ac:spMkLst>
        </pc:spChg>
        <pc:picChg chg="mod">
          <ac:chgData name="Lorena Patricia Mora Hernandez" userId="0bca0f10-c886-4055-be5e-c492695e1c7f" providerId="ADAL" clId="{95687C5D-D99A-451A-B66B-E59ADC39D8D1}" dt="2022-03-23T00:38:27.506" v="117" actId="1038"/>
          <ac:picMkLst>
            <pc:docMk/>
            <pc:sldMk cId="1533965813" sldId="291"/>
            <ac:picMk id="32" creationId="{0D30577A-3C8F-4C70-96D4-5EBD485947C9}"/>
          </ac:picMkLst>
        </pc:picChg>
        <pc:picChg chg="mod">
          <ac:chgData name="Lorena Patricia Mora Hernandez" userId="0bca0f10-c886-4055-be5e-c492695e1c7f" providerId="ADAL" clId="{95687C5D-D99A-451A-B66B-E59ADC39D8D1}" dt="2022-03-23T00:37:33.814" v="114" actId="1035"/>
          <ac:picMkLst>
            <pc:docMk/>
            <pc:sldMk cId="1533965813" sldId="291"/>
            <ac:picMk id="33" creationId="{92019DFF-C04B-4F97-A512-6B50AA3D7C71}"/>
          </ac:picMkLst>
        </pc:picChg>
        <pc:picChg chg="mod">
          <ac:chgData name="Lorena Patricia Mora Hernandez" userId="0bca0f10-c886-4055-be5e-c492695e1c7f" providerId="ADAL" clId="{95687C5D-D99A-451A-B66B-E59ADC39D8D1}" dt="2022-03-23T00:38:27.506" v="117" actId="1038"/>
          <ac:picMkLst>
            <pc:docMk/>
            <pc:sldMk cId="1533965813" sldId="291"/>
            <ac:picMk id="34" creationId="{F11C79A7-B8BE-4AEC-8D7A-3608781C30D1}"/>
          </ac:picMkLst>
        </pc:picChg>
        <pc:picChg chg="mod">
          <ac:chgData name="Lorena Patricia Mora Hernandez" userId="0bca0f10-c886-4055-be5e-c492695e1c7f" providerId="ADAL" clId="{95687C5D-D99A-451A-B66B-E59ADC39D8D1}" dt="2022-03-23T00:37:33.814" v="114" actId="1035"/>
          <ac:picMkLst>
            <pc:docMk/>
            <pc:sldMk cId="1533965813" sldId="291"/>
            <ac:picMk id="35" creationId="{5292E9FA-71D1-46B2-A214-1C1260CA2442}"/>
          </ac:picMkLst>
        </pc:picChg>
        <pc:picChg chg="mod">
          <ac:chgData name="Lorena Patricia Mora Hernandez" userId="0bca0f10-c886-4055-be5e-c492695e1c7f" providerId="ADAL" clId="{95687C5D-D99A-451A-B66B-E59ADC39D8D1}" dt="2022-03-23T00:38:16.212" v="116" actId="207"/>
          <ac:picMkLst>
            <pc:docMk/>
            <pc:sldMk cId="1533965813" sldId="291"/>
            <ac:picMk id="42" creationId="{0C438FD5-04E4-4EFA-BE89-50389BEA5C8D}"/>
          </ac:picMkLst>
        </pc:picChg>
        <pc:picChg chg="mod">
          <ac:chgData name="Lorena Patricia Mora Hernandez" userId="0bca0f10-c886-4055-be5e-c492695e1c7f" providerId="ADAL" clId="{95687C5D-D99A-451A-B66B-E59ADC39D8D1}" dt="2022-03-23T00:38:03.156" v="115" actId="207"/>
          <ac:picMkLst>
            <pc:docMk/>
            <pc:sldMk cId="1533965813" sldId="291"/>
            <ac:picMk id="43" creationId="{B0C9A7CA-95DE-4B0C-A89C-F80236110E9B}"/>
          </ac:picMkLst>
        </pc:picChg>
      </pc:sldChg>
      <pc:sldChg chg="modSp mod">
        <pc:chgData name="Lorena Patricia Mora Hernandez" userId="0bca0f10-c886-4055-be5e-c492695e1c7f" providerId="ADAL" clId="{95687C5D-D99A-451A-B66B-E59ADC39D8D1}" dt="2022-03-23T00:36:09.497" v="95" actId="20577"/>
        <pc:sldMkLst>
          <pc:docMk/>
          <pc:sldMk cId="267900387" sldId="293"/>
        </pc:sldMkLst>
        <pc:spChg chg="mod">
          <ac:chgData name="Lorena Patricia Mora Hernandez" userId="0bca0f10-c886-4055-be5e-c492695e1c7f" providerId="ADAL" clId="{95687C5D-D99A-451A-B66B-E59ADC39D8D1}" dt="2022-03-23T00:36:09.497" v="95" actId="20577"/>
          <ac:spMkLst>
            <pc:docMk/>
            <pc:sldMk cId="267900387" sldId="293"/>
            <ac:spMk id="18" creationId="{6C4DC937-F138-4DDC-AD1B-0CB77D89468B}"/>
          </ac:spMkLst>
        </pc:spChg>
      </pc:sldChg>
      <pc:sldChg chg="modSp mod">
        <pc:chgData name="Lorena Patricia Mora Hernandez" userId="0bca0f10-c886-4055-be5e-c492695e1c7f" providerId="ADAL" clId="{95687C5D-D99A-451A-B66B-E59ADC39D8D1}" dt="2022-03-23T00:44:00.832" v="180" actId="6549"/>
        <pc:sldMkLst>
          <pc:docMk/>
          <pc:sldMk cId="1758160237" sldId="299"/>
        </pc:sldMkLst>
        <pc:spChg chg="mod">
          <ac:chgData name="Lorena Patricia Mora Hernandez" userId="0bca0f10-c886-4055-be5e-c492695e1c7f" providerId="ADAL" clId="{95687C5D-D99A-451A-B66B-E59ADC39D8D1}" dt="2022-03-23T00:44:00.832" v="180" actId="6549"/>
          <ac:spMkLst>
            <pc:docMk/>
            <pc:sldMk cId="1758160237" sldId="299"/>
            <ac:spMk id="18" creationId="{6C4DC937-F138-4DDC-AD1B-0CB77D89468B}"/>
          </ac:spMkLst>
        </pc:spChg>
      </pc:sldChg>
      <pc:sldChg chg="modSp add mod ord">
        <pc:chgData name="Lorena Patricia Mora Hernandez" userId="0bca0f10-c886-4055-be5e-c492695e1c7f" providerId="ADAL" clId="{95687C5D-D99A-451A-B66B-E59ADC39D8D1}" dt="2022-03-23T00:43:48.433" v="177"/>
        <pc:sldMkLst>
          <pc:docMk/>
          <pc:sldMk cId="3477611646" sldId="301"/>
        </pc:sldMkLst>
        <pc:spChg chg="mod">
          <ac:chgData name="Lorena Patricia Mora Hernandez" userId="0bca0f10-c886-4055-be5e-c492695e1c7f" providerId="ADAL" clId="{95687C5D-D99A-451A-B66B-E59ADC39D8D1}" dt="2022-03-23T00:43:48.433" v="177"/>
          <ac:spMkLst>
            <pc:docMk/>
            <pc:sldMk cId="3477611646" sldId="301"/>
            <ac:spMk id="18" creationId="{6C4DC937-F138-4DDC-AD1B-0CB77D8946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22.svg"/><Relationship Id="rId10" Type="http://schemas.openxmlformats.org/officeDocument/2006/relationships/image" Target="../media/image43.png"/><Relationship Id="rId4" Type="http://schemas.openxmlformats.org/officeDocument/2006/relationships/image" Target="../media/image21.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26550" y="1355125"/>
            <a:ext cx="15634899" cy="2230611"/>
          </a:xfrm>
          <a:prstGeom prst="rect">
            <a:avLst/>
          </a:prstGeom>
        </p:spPr>
        <p:txBody>
          <a:bodyPr lIns="0" tIns="0" rIns="0" bIns="0" rtlCol="0" anchor="t">
            <a:spAutoFit/>
          </a:bodyPr>
          <a:lstStyle/>
          <a:p>
            <a:pPr algn="ctr">
              <a:lnSpc>
                <a:spcPts val="8800"/>
              </a:lnSpc>
            </a:pPr>
            <a:r>
              <a:rPr lang="es-CO" sz="7200" spc="-263" dirty="0">
                <a:solidFill>
                  <a:srgbClr val="1D1D1B"/>
                </a:solidFill>
                <a:latin typeface="Cooper Hewitt"/>
              </a:rPr>
              <a:t>Algoritmos </a:t>
            </a:r>
            <a:r>
              <a:rPr lang="es-CO" sz="7200" spc="-263">
                <a:solidFill>
                  <a:srgbClr val="1D1D1B"/>
                </a:solidFill>
                <a:latin typeface="Cooper Hewitt"/>
              </a:rPr>
              <a:t>Evolutivos para </a:t>
            </a:r>
            <a:r>
              <a:rPr lang="es-CO" sz="7200" spc="-263" dirty="0">
                <a:solidFill>
                  <a:srgbClr val="1D1D1B"/>
                </a:solidFill>
                <a:latin typeface="Cooper Hewitt"/>
              </a:rPr>
              <a:t>la estimación de emisión de CO2 de vehículos en Canadá </a:t>
            </a:r>
          </a:p>
        </p:txBody>
      </p:sp>
      <p:pic>
        <p:nvPicPr>
          <p:cNvPr id="17" name="Picture 16" descr="Text&#10;&#10;Description automatically generated">
            <a:extLst>
              <a:ext uri="{FF2B5EF4-FFF2-40B4-BE49-F238E27FC236}">
                <a16:creationId xmlns:a16="http://schemas.microsoft.com/office/drawing/2014/main" id="{17D47295-EB7F-41AD-B7B0-7500830948F7}"/>
              </a:ext>
            </a:extLst>
          </p:cNvPr>
          <p:cNvPicPr>
            <a:picLocks noChangeAspect="1"/>
          </p:cNvPicPr>
          <p:nvPr/>
        </p:nvPicPr>
        <p:blipFill rotWithShape="1">
          <a:blip r:embed="rId2">
            <a:extLst>
              <a:ext uri="{28A0092B-C50C-407E-A947-70E740481C1C}">
                <a14:useLocalDpi xmlns:a14="http://schemas.microsoft.com/office/drawing/2010/main" val="0"/>
              </a:ext>
            </a:extLst>
          </a:blip>
          <a:srcRect t="38148" r="400" b="27037"/>
          <a:stretch/>
        </p:blipFill>
        <p:spPr>
          <a:xfrm>
            <a:off x="8788282" y="6582783"/>
            <a:ext cx="9486900" cy="3581400"/>
          </a:xfrm>
          <a:prstGeom prst="rect">
            <a:avLst/>
          </a:prstGeom>
        </p:spPr>
      </p:pic>
      <p:sp>
        <p:nvSpPr>
          <p:cNvPr id="7" name="TextBox 10">
            <a:extLst>
              <a:ext uri="{FF2B5EF4-FFF2-40B4-BE49-F238E27FC236}">
                <a16:creationId xmlns:a16="http://schemas.microsoft.com/office/drawing/2014/main" id="{4952F1E7-BE05-4517-88C2-C1D18DFD6FC3}"/>
              </a:ext>
            </a:extLst>
          </p:cNvPr>
          <p:cNvSpPr txBox="1"/>
          <p:nvPr/>
        </p:nvSpPr>
        <p:spPr>
          <a:xfrm>
            <a:off x="10173640" y="9944100"/>
            <a:ext cx="6096000" cy="297261"/>
          </a:xfrm>
          <a:prstGeom prst="rect">
            <a:avLst/>
          </a:prstGeom>
        </p:spPr>
        <p:txBody>
          <a:bodyPr wrap="square" lIns="0" tIns="0" rIns="0" bIns="0" rtlCol="0" anchor="t">
            <a:spAutoFit/>
          </a:bodyPr>
          <a:lstStyle/>
          <a:p>
            <a:pPr marL="0" lvl="0" indent="0">
              <a:lnSpc>
                <a:spcPts val="2520"/>
              </a:lnSpc>
              <a:spcBef>
                <a:spcPct val="0"/>
              </a:spcBef>
            </a:pPr>
            <a:r>
              <a:rPr lang="es-CO" sz="1600" spc="179">
                <a:latin typeface="Cooper Hewitt" panose="020B0604020202020204" charset="0"/>
                <a:ea typeface="Cooper Hewitt" panose="020B0604020202020204" charset="0"/>
              </a:rPr>
              <a:t>Imagen tomada de colección de vectores Pixabay.com</a:t>
            </a:r>
          </a:p>
        </p:txBody>
      </p:sp>
      <p:sp>
        <p:nvSpPr>
          <p:cNvPr id="10" name="TextBox 10"/>
          <p:cNvSpPr txBox="1"/>
          <p:nvPr/>
        </p:nvSpPr>
        <p:spPr>
          <a:xfrm>
            <a:off x="5486400" y="6286500"/>
            <a:ext cx="6603764" cy="1230530"/>
          </a:xfrm>
          <a:prstGeom prst="rect">
            <a:avLst/>
          </a:prstGeom>
        </p:spPr>
        <p:txBody>
          <a:bodyPr lIns="0" tIns="0" rIns="0" bIns="0" rtlCol="0" anchor="t">
            <a:spAutoFit/>
          </a:bodyPr>
          <a:lstStyle/>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Sistemas Inteligentes</a:t>
            </a:r>
          </a:p>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2022-I</a:t>
            </a:r>
          </a:p>
        </p:txBody>
      </p:sp>
      <p:sp>
        <p:nvSpPr>
          <p:cNvPr id="11" name="TextBox 11"/>
          <p:cNvSpPr txBox="1"/>
          <p:nvPr/>
        </p:nvSpPr>
        <p:spPr>
          <a:xfrm>
            <a:off x="881991" y="5371196"/>
            <a:ext cx="16079457" cy="619400"/>
          </a:xfrm>
          <a:prstGeom prst="rect">
            <a:avLst/>
          </a:prstGeom>
        </p:spPr>
        <p:txBody>
          <a:bodyPr wrap="square" lIns="0" tIns="0" rIns="0" bIns="0" rtlCol="0" anchor="t">
            <a:spAutoFit/>
          </a:bodyPr>
          <a:lstStyle/>
          <a:p>
            <a:pPr algn="ctr">
              <a:lnSpc>
                <a:spcPts val="5040"/>
              </a:lnSpc>
            </a:pPr>
            <a:r>
              <a:rPr lang="en-US" sz="3600" spc="-72">
                <a:solidFill>
                  <a:srgbClr val="3D4248"/>
                </a:solidFill>
                <a:latin typeface="Josefin Sans Regular"/>
              </a:rPr>
              <a:t>Sebastian Bonilla - Lorena Mora – </a:t>
            </a:r>
            <a:r>
              <a:rPr lang="en-US" sz="3600" spc="-72" err="1">
                <a:solidFill>
                  <a:srgbClr val="3D4248"/>
                </a:solidFill>
                <a:latin typeface="Josefin Sans Regular"/>
              </a:rPr>
              <a:t>Robinsson</a:t>
            </a:r>
            <a:r>
              <a:rPr lang="en-US" sz="3600" spc="-72">
                <a:solidFill>
                  <a:srgbClr val="3D4248"/>
                </a:solidFill>
                <a:latin typeface="Josefin Sans Regular"/>
              </a:rPr>
              <a:t> Sanchez – </a:t>
            </a:r>
            <a:r>
              <a:rPr lang="en-US" sz="3600" spc="-72" err="1">
                <a:solidFill>
                  <a:srgbClr val="3D4248"/>
                </a:solidFill>
                <a:latin typeface="Josefin Sans Regular"/>
              </a:rPr>
              <a:t>Libardo</a:t>
            </a:r>
            <a:r>
              <a:rPr lang="en-US" sz="3600" spc="-72">
                <a:solidFill>
                  <a:srgbClr val="3D4248"/>
                </a:solidFill>
                <a:latin typeface="Josefin Sans Regular"/>
              </a:rPr>
              <a:t> Velasco</a:t>
            </a:r>
          </a:p>
        </p:txBody>
      </p:sp>
      <p:sp>
        <p:nvSpPr>
          <p:cNvPr id="13" name="Rectangle 12">
            <a:extLst>
              <a:ext uri="{FF2B5EF4-FFF2-40B4-BE49-F238E27FC236}">
                <a16:creationId xmlns:a16="http://schemas.microsoft.com/office/drawing/2014/main" id="{14CAEEAE-549F-4BF6-83F7-0D82D5FE583B}"/>
              </a:ext>
            </a:extLst>
          </p:cNvPr>
          <p:cNvSpPr/>
          <p:nvPr/>
        </p:nvSpPr>
        <p:spPr>
          <a:xfrm rot="5400000">
            <a:off x="-8555076" y="894881"/>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Picture 2"/>
          <p:cNvPicPr>
            <a:picLocks noChangeAspect="1"/>
          </p:cNvPicPr>
          <p:nvPr/>
        </p:nvPicPr>
        <p:blipFill>
          <a:blip r:embed="rId3"/>
          <a:srcRect/>
          <a:stretch>
            <a:fillRect/>
          </a:stretch>
        </p:blipFill>
        <p:spPr>
          <a:xfrm>
            <a:off x="881992" y="6754396"/>
            <a:ext cx="3238173" cy="32381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Picture 2">
            <a:extLst>
              <a:ext uri="{FF2B5EF4-FFF2-40B4-BE49-F238E27FC236}">
                <a16:creationId xmlns:a16="http://schemas.microsoft.com/office/drawing/2014/main" id="{659592B7-7A40-4EB2-97C8-25891E26FE65}"/>
              </a:ext>
            </a:extLst>
          </p:cNvPr>
          <p:cNvPicPr>
            <a:picLocks noChangeAspect="1"/>
          </p:cNvPicPr>
          <p:nvPr/>
        </p:nvPicPr>
        <p:blipFill>
          <a:blip r:embed="rId2"/>
          <a:stretch>
            <a:fillRect/>
          </a:stretch>
        </p:blipFill>
        <p:spPr>
          <a:xfrm>
            <a:off x="2100417" y="2977845"/>
            <a:ext cx="14087166" cy="4331309"/>
          </a:xfrm>
          <a:prstGeom prst="rect">
            <a:avLst/>
          </a:prstGeom>
        </p:spPr>
      </p:pic>
    </p:spTree>
    <p:extLst>
      <p:ext uri="{BB962C8B-B14F-4D97-AF65-F5344CB8AC3E}">
        <p14:creationId xmlns:p14="http://schemas.microsoft.com/office/powerpoint/2010/main" val="8883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067388" y="3850030"/>
            <a:ext cx="5877588" cy="3675943"/>
          </a:xfrm>
          <a:prstGeom prst="rect">
            <a:avLst/>
          </a:prstGeom>
        </p:spPr>
        <p:txBody>
          <a:bodyPr wrap="square" lIns="0" tIns="0" rIns="0" bIns="0" rtlCol="0" anchor="t">
            <a:spAutoFit/>
          </a:bodyPr>
          <a:lstStyle/>
          <a:p>
            <a:pPr marL="453390" lvl="1" indent="-226695">
              <a:lnSpc>
                <a:spcPts val="3150"/>
              </a:lnSpc>
              <a:buFont typeface="Arial"/>
              <a:buChar char="•"/>
            </a:pPr>
            <a:r>
              <a:rPr lang="es-ES" sz="2400" spc="42">
                <a:solidFill>
                  <a:srgbClr val="191919"/>
                </a:solidFill>
                <a:latin typeface="Cooper Hewitt"/>
              </a:rPr>
              <a:t>Se adoptó un Algoritmo Genético (GA) para establecer un óptimo global con una red neuronal profunda DNN. </a:t>
            </a:r>
          </a:p>
          <a:p>
            <a:pPr marL="453390" lvl="1" indent="-226695">
              <a:lnSpc>
                <a:spcPts val="3150"/>
              </a:lnSpc>
              <a:buFont typeface="Arial"/>
              <a:buChar char="•"/>
            </a:pPr>
            <a:endParaRPr lang="es-ES"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R-cuadrado se adopta como función objetivo de GA. </a:t>
            </a:r>
          </a:p>
          <a:p>
            <a:pPr marL="453390" lvl="1" indent="-226695">
              <a:lnSpc>
                <a:spcPts val="3150"/>
              </a:lnSpc>
              <a:buFont typeface="Arial"/>
              <a:buChar char="•"/>
            </a:pPr>
            <a:endParaRPr lang="es-ES"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Se obtiene un sensor virtual de emisiones más preciso y confiable.</a:t>
            </a:r>
            <a:endParaRPr lang="es-CO" sz="2400" spc="42">
              <a:solidFill>
                <a:srgbClr val="191919"/>
              </a:solidFill>
              <a:latin typeface="Cooper Hewitt"/>
            </a:endParaRPr>
          </a:p>
        </p:txBody>
      </p:sp>
      <p:pic>
        <p:nvPicPr>
          <p:cNvPr id="3" name="Picture 2">
            <a:extLst>
              <a:ext uri="{FF2B5EF4-FFF2-40B4-BE49-F238E27FC236}">
                <a16:creationId xmlns:a16="http://schemas.microsoft.com/office/drawing/2014/main" id="{A4131BC1-BA3D-463B-9F2C-95775F158A7C}"/>
              </a:ext>
            </a:extLst>
          </p:cNvPr>
          <p:cNvPicPr>
            <a:picLocks noChangeAspect="1"/>
          </p:cNvPicPr>
          <p:nvPr/>
        </p:nvPicPr>
        <p:blipFill>
          <a:blip r:embed="rId2"/>
          <a:stretch>
            <a:fillRect/>
          </a:stretch>
        </p:blipFill>
        <p:spPr>
          <a:xfrm>
            <a:off x="771525" y="3415229"/>
            <a:ext cx="10055532" cy="4521092"/>
          </a:xfrm>
          <a:prstGeom prst="rect">
            <a:avLst/>
          </a:prstGeom>
        </p:spPr>
      </p:pic>
    </p:spTree>
    <p:extLst>
      <p:ext uri="{BB962C8B-B14F-4D97-AF65-F5344CB8AC3E}">
        <p14:creationId xmlns:p14="http://schemas.microsoft.com/office/powerpoint/2010/main" val="393902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Bases de datos para investigación </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355051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048070" y="6732908"/>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23" name="TextBox 23"/>
          <p:cNvSpPr txBox="1"/>
          <p:nvPr/>
        </p:nvSpPr>
        <p:spPr>
          <a:xfrm>
            <a:off x="1028699" y="893445"/>
            <a:ext cx="5432522" cy="1182631"/>
          </a:xfrm>
          <a:prstGeom prst="rect">
            <a:avLst/>
          </a:prstGeom>
        </p:spPr>
        <p:txBody>
          <a:bodyPr wrap="square" lIns="0" tIns="0" rIns="0" bIns="0" rtlCol="0" anchor="t">
            <a:spAutoFit/>
          </a:bodyPr>
          <a:lstStyle/>
          <a:p>
            <a:pPr marL="0" lvl="0" indent="0">
              <a:lnSpc>
                <a:spcPts val="4716"/>
              </a:lnSpc>
              <a:spcBef>
                <a:spcPct val="0"/>
              </a:spcBef>
            </a:pPr>
            <a:r>
              <a:rPr lang="es-CO" sz="3600" spc="107">
                <a:solidFill>
                  <a:srgbClr val="22231D"/>
                </a:solidFill>
                <a:latin typeface="Cooper Hewitt"/>
              </a:rPr>
              <a:t>Bases de datos para investigación </a:t>
            </a:r>
          </a:p>
        </p:txBody>
      </p:sp>
      <p:sp>
        <p:nvSpPr>
          <p:cNvPr id="24" name="AutoShape 24"/>
          <p:cNvSpPr/>
          <p:nvPr/>
        </p:nvSpPr>
        <p:spPr>
          <a:xfrm>
            <a:off x="8517047" y="4584192"/>
            <a:ext cx="4679517" cy="2522331"/>
          </a:xfrm>
          <a:prstGeom prst="rect">
            <a:avLst/>
          </a:prstGeom>
          <a:solidFill>
            <a:srgbClr val="13538A"/>
          </a:solidFill>
        </p:spPr>
      </p:sp>
      <p:sp>
        <p:nvSpPr>
          <p:cNvPr id="25" name="AutoShape 25"/>
          <p:cNvSpPr/>
          <p:nvPr/>
        </p:nvSpPr>
        <p:spPr>
          <a:xfrm>
            <a:off x="8517234" y="959791"/>
            <a:ext cx="4679517" cy="1821224"/>
          </a:xfrm>
          <a:prstGeom prst="rect">
            <a:avLst/>
          </a:prstGeom>
          <a:solidFill>
            <a:srgbClr val="37C9EF"/>
          </a:solidFill>
        </p:spPr>
      </p:sp>
      <p:grpSp>
        <p:nvGrpSpPr>
          <p:cNvPr id="26" name="Group 26"/>
          <p:cNvGrpSpPr/>
          <p:nvPr/>
        </p:nvGrpSpPr>
        <p:grpSpPr>
          <a:xfrm>
            <a:off x="9144000" y="1266980"/>
            <a:ext cx="600873" cy="1190823"/>
            <a:chOff x="0" y="0"/>
            <a:chExt cx="801163" cy="1587764"/>
          </a:xfrm>
        </p:grpSpPr>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28" name="TextBox 28"/>
            <p:cNvSpPr txBox="1"/>
            <p:nvPr/>
          </p:nvSpPr>
          <p:spPr>
            <a:xfrm>
              <a:off x="104102" y="170834"/>
              <a:ext cx="592959" cy="1207996"/>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01</a:t>
              </a:r>
            </a:p>
          </p:txBody>
        </p:sp>
      </p:grpSp>
      <p:sp>
        <p:nvSpPr>
          <p:cNvPr id="29" name="AutoShape 29"/>
          <p:cNvSpPr/>
          <p:nvPr/>
        </p:nvSpPr>
        <p:spPr>
          <a:xfrm>
            <a:off x="8517047" y="2753135"/>
            <a:ext cx="4679517" cy="1835774"/>
          </a:xfrm>
          <a:prstGeom prst="rect">
            <a:avLst/>
          </a:prstGeom>
          <a:solidFill>
            <a:srgbClr val="2C92D5"/>
          </a:solidFill>
        </p:spPr>
      </p:sp>
      <p:sp>
        <p:nvSpPr>
          <p:cNvPr id="32" name="TextBox 32"/>
          <p:cNvSpPr txBox="1"/>
          <p:nvPr/>
        </p:nvSpPr>
        <p:spPr>
          <a:xfrm>
            <a:off x="10105095" y="1694958"/>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Año	</a:t>
            </a:r>
          </a:p>
        </p:txBody>
      </p:sp>
      <p:sp>
        <p:nvSpPr>
          <p:cNvPr id="35" name="TextBox 35"/>
          <p:cNvSpPr txBox="1"/>
          <p:nvPr/>
        </p:nvSpPr>
        <p:spPr>
          <a:xfrm>
            <a:off x="10222694" y="3633725"/>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Tamaño del motor</a:t>
            </a:r>
          </a:p>
        </p:txBody>
      </p:sp>
      <p:grpSp>
        <p:nvGrpSpPr>
          <p:cNvPr id="36" name="Group 36"/>
          <p:cNvGrpSpPr/>
          <p:nvPr/>
        </p:nvGrpSpPr>
        <p:grpSpPr>
          <a:xfrm>
            <a:off x="9144000" y="3156573"/>
            <a:ext cx="600873" cy="1190823"/>
            <a:chOff x="0" y="0"/>
            <a:chExt cx="801163" cy="1587764"/>
          </a:xfrm>
        </p:grpSpPr>
        <p:pic>
          <p:nvPicPr>
            <p:cNvPr id="37" name="Picture 3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38" name="TextBox 38"/>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03</a:t>
              </a:r>
            </a:p>
          </p:txBody>
        </p:sp>
      </p:grpSp>
      <p:sp>
        <p:nvSpPr>
          <p:cNvPr id="41" name="TextBox 41"/>
          <p:cNvSpPr txBox="1"/>
          <p:nvPr/>
        </p:nvSpPr>
        <p:spPr>
          <a:xfrm>
            <a:off x="10199677" y="5444633"/>
            <a:ext cx="2378847" cy="654282"/>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Tipos de combustible</a:t>
            </a:r>
          </a:p>
        </p:txBody>
      </p:sp>
      <p:grpSp>
        <p:nvGrpSpPr>
          <p:cNvPr id="42" name="Group 42"/>
          <p:cNvGrpSpPr/>
          <p:nvPr/>
        </p:nvGrpSpPr>
        <p:grpSpPr>
          <a:xfrm>
            <a:off x="9289343" y="5249946"/>
            <a:ext cx="600873" cy="1190823"/>
            <a:chOff x="0" y="0"/>
            <a:chExt cx="801163" cy="1587764"/>
          </a:xfrm>
        </p:grpSpPr>
        <p:pic>
          <p:nvPicPr>
            <p:cNvPr id="43" name="Picture 4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44" name="TextBox 44"/>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05</a:t>
              </a:r>
            </a:p>
          </p:txBody>
        </p:sp>
      </p:grpSp>
      <p:sp>
        <p:nvSpPr>
          <p:cNvPr id="50" name="AutoShape 25">
            <a:extLst>
              <a:ext uri="{FF2B5EF4-FFF2-40B4-BE49-F238E27FC236}">
                <a16:creationId xmlns:a16="http://schemas.microsoft.com/office/drawing/2014/main" id="{888A2DA0-3A04-47BD-948F-A96218308AEE}"/>
              </a:ext>
            </a:extLst>
          </p:cNvPr>
          <p:cNvSpPr/>
          <p:nvPr/>
        </p:nvSpPr>
        <p:spPr>
          <a:xfrm>
            <a:off x="10094988" y="7106523"/>
            <a:ext cx="6894309" cy="2456577"/>
          </a:xfrm>
          <a:prstGeom prst="rect">
            <a:avLst/>
          </a:prstGeom>
          <a:solidFill>
            <a:srgbClr val="37C9EF"/>
          </a:solidFill>
        </p:spPr>
      </p:sp>
      <p:grpSp>
        <p:nvGrpSpPr>
          <p:cNvPr id="51" name="Group 26">
            <a:extLst>
              <a:ext uri="{FF2B5EF4-FFF2-40B4-BE49-F238E27FC236}">
                <a16:creationId xmlns:a16="http://schemas.microsoft.com/office/drawing/2014/main" id="{E27B0AE9-083D-4850-BBC2-052F7D87A841}"/>
              </a:ext>
            </a:extLst>
          </p:cNvPr>
          <p:cNvGrpSpPr/>
          <p:nvPr/>
        </p:nvGrpSpPr>
        <p:grpSpPr>
          <a:xfrm>
            <a:off x="11053657" y="7744622"/>
            <a:ext cx="600873" cy="1190823"/>
            <a:chOff x="0" y="0"/>
            <a:chExt cx="801163" cy="1587764"/>
          </a:xfrm>
        </p:grpSpPr>
        <p:pic>
          <p:nvPicPr>
            <p:cNvPr id="52" name="Picture 27">
              <a:extLst>
                <a:ext uri="{FF2B5EF4-FFF2-40B4-BE49-F238E27FC236}">
                  <a16:creationId xmlns:a16="http://schemas.microsoft.com/office/drawing/2014/main" id="{9C8FBBFB-7134-4AB8-80C3-CC8D5D599EA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53" name="TextBox 28">
              <a:extLst>
                <a:ext uri="{FF2B5EF4-FFF2-40B4-BE49-F238E27FC236}">
                  <a16:creationId xmlns:a16="http://schemas.microsoft.com/office/drawing/2014/main" id="{54448256-157B-4911-AB61-15A0A79DBAEF}"/>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07</a:t>
              </a:r>
            </a:p>
          </p:txBody>
        </p:sp>
      </p:grpSp>
      <p:sp>
        <p:nvSpPr>
          <p:cNvPr id="56" name="TextBox 32">
            <a:extLst>
              <a:ext uri="{FF2B5EF4-FFF2-40B4-BE49-F238E27FC236}">
                <a16:creationId xmlns:a16="http://schemas.microsoft.com/office/drawing/2014/main" id="{43DDC09B-774B-4B48-808C-003A23D8A5F8}"/>
              </a:ext>
            </a:extLst>
          </p:cNvPr>
          <p:cNvSpPr txBox="1"/>
          <p:nvPr/>
        </p:nvSpPr>
        <p:spPr>
          <a:xfrm>
            <a:off x="12304419" y="7666102"/>
            <a:ext cx="3897692" cy="1654556"/>
          </a:xfrm>
          <a:prstGeom prst="rect">
            <a:avLst/>
          </a:prstGeom>
        </p:spPr>
        <p:txBody>
          <a:bodyPr wrap="square" lIns="0" tIns="0" rIns="0" bIns="0" rtlCol="0" anchor="t">
            <a:spAutoFit/>
          </a:bodyPr>
          <a:lstStyle/>
          <a:p>
            <a:pPr marL="0" lvl="0" indent="0" algn="l">
              <a:lnSpc>
                <a:spcPts val="2573"/>
              </a:lnSpc>
              <a:spcBef>
                <a:spcPct val="0"/>
              </a:spcBef>
            </a:pPr>
            <a:r>
              <a:rPr lang="es-ES" sz="1994" spc="77">
                <a:solidFill>
                  <a:srgbClr val="FFFFFF"/>
                </a:solidFill>
                <a:latin typeface="Cooper Hewitt"/>
              </a:rPr>
              <a:t>Cantidad de CO2 emitido por vehículos livianos (turismos, furgonetas, camionetas y SUV) disponibles para la venta en Canadá</a:t>
            </a:r>
            <a:endParaRPr lang="es-CO" sz="1994" spc="77">
              <a:solidFill>
                <a:srgbClr val="FFFFFF"/>
              </a:solidFill>
              <a:latin typeface="Cooper Hewitt"/>
            </a:endParaRPr>
          </a:p>
        </p:txBody>
      </p:sp>
      <p:sp>
        <p:nvSpPr>
          <p:cNvPr id="57" name="TextBox 6">
            <a:extLst>
              <a:ext uri="{FF2B5EF4-FFF2-40B4-BE49-F238E27FC236}">
                <a16:creationId xmlns:a16="http://schemas.microsoft.com/office/drawing/2014/main" id="{D28135D5-9422-4529-845A-B6DEF7FFC469}"/>
              </a:ext>
            </a:extLst>
          </p:cNvPr>
          <p:cNvSpPr txBox="1"/>
          <p:nvPr/>
        </p:nvSpPr>
        <p:spPr>
          <a:xfrm>
            <a:off x="13735200" y="1759615"/>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58" name="AutoShape 24">
            <a:extLst>
              <a:ext uri="{FF2B5EF4-FFF2-40B4-BE49-F238E27FC236}">
                <a16:creationId xmlns:a16="http://schemas.microsoft.com/office/drawing/2014/main" id="{205B43BB-6D38-4330-B70B-F9356BB001AD}"/>
              </a:ext>
            </a:extLst>
          </p:cNvPr>
          <p:cNvSpPr/>
          <p:nvPr/>
        </p:nvSpPr>
        <p:spPr>
          <a:xfrm>
            <a:off x="13175441" y="959790"/>
            <a:ext cx="4708254" cy="1800931"/>
          </a:xfrm>
          <a:prstGeom prst="rect">
            <a:avLst/>
          </a:prstGeom>
          <a:solidFill>
            <a:srgbClr val="13538A"/>
          </a:solidFill>
        </p:spPr>
      </p:sp>
      <p:sp>
        <p:nvSpPr>
          <p:cNvPr id="59" name="AutoShape 25">
            <a:extLst>
              <a:ext uri="{FF2B5EF4-FFF2-40B4-BE49-F238E27FC236}">
                <a16:creationId xmlns:a16="http://schemas.microsoft.com/office/drawing/2014/main" id="{144C8771-EC1C-417E-96C0-BDAC3C1BD9FA}"/>
              </a:ext>
            </a:extLst>
          </p:cNvPr>
          <p:cNvSpPr/>
          <p:nvPr/>
        </p:nvSpPr>
        <p:spPr>
          <a:xfrm>
            <a:off x="13175442" y="2750155"/>
            <a:ext cx="4704540" cy="1856577"/>
          </a:xfrm>
          <a:prstGeom prst="rect">
            <a:avLst/>
          </a:prstGeom>
          <a:solidFill>
            <a:srgbClr val="37C9EF"/>
          </a:solidFill>
        </p:spPr>
      </p:sp>
      <p:grpSp>
        <p:nvGrpSpPr>
          <p:cNvPr id="60" name="Group 26">
            <a:extLst>
              <a:ext uri="{FF2B5EF4-FFF2-40B4-BE49-F238E27FC236}">
                <a16:creationId xmlns:a16="http://schemas.microsoft.com/office/drawing/2014/main" id="{B889420F-DCC4-4C23-85AA-0DD7C2F70ED1}"/>
              </a:ext>
            </a:extLst>
          </p:cNvPr>
          <p:cNvGrpSpPr/>
          <p:nvPr/>
        </p:nvGrpSpPr>
        <p:grpSpPr>
          <a:xfrm>
            <a:off x="13981784" y="3156572"/>
            <a:ext cx="600873" cy="1190823"/>
            <a:chOff x="0" y="0"/>
            <a:chExt cx="801163" cy="1587764"/>
          </a:xfrm>
        </p:grpSpPr>
        <p:pic>
          <p:nvPicPr>
            <p:cNvPr id="61" name="Picture 27">
              <a:extLst>
                <a:ext uri="{FF2B5EF4-FFF2-40B4-BE49-F238E27FC236}">
                  <a16:creationId xmlns:a16="http://schemas.microsoft.com/office/drawing/2014/main" id="{1DB4E18F-F637-4A33-91B1-A8A289694FA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62" name="TextBox 28">
              <a:extLst>
                <a:ext uri="{FF2B5EF4-FFF2-40B4-BE49-F238E27FC236}">
                  <a16:creationId xmlns:a16="http://schemas.microsoft.com/office/drawing/2014/main" id="{F0639A65-7100-4EB9-8216-FA8B5E88C684}"/>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04</a:t>
              </a:r>
            </a:p>
          </p:txBody>
        </p:sp>
      </p:grpSp>
      <p:sp>
        <p:nvSpPr>
          <p:cNvPr id="63" name="AutoShape 29">
            <a:extLst>
              <a:ext uri="{FF2B5EF4-FFF2-40B4-BE49-F238E27FC236}">
                <a16:creationId xmlns:a16="http://schemas.microsoft.com/office/drawing/2014/main" id="{B1686FC0-B1DB-4E84-A192-814997A220E1}"/>
              </a:ext>
            </a:extLst>
          </p:cNvPr>
          <p:cNvSpPr/>
          <p:nvPr/>
        </p:nvSpPr>
        <p:spPr>
          <a:xfrm>
            <a:off x="13175441" y="4588909"/>
            <a:ext cx="4704540" cy="2517614"/>
          </a:xfrm>
          <a:prstGeom prst="rect">
            <a:avLst/>
          </a:prstGeom>
          <a:solidFill>
            <a:srgbClr val="2C92D5"/>
          </a:solidFill>
        </p:spPr>
      </p:sp>
      <p:sp>
        <p:nvSpPr>
          <p:cNvPr id="66" name="TextBox 32">
            <a:extLst>
              <a:ext uri="{FF2B5EF4-FFF2-40B4-BE49-F238E27FC236}">
                <a16:creationId xmlns:a16="http://schemas.microsoft.com/office/drawing/2014/main" id="{F053F03A-6276-4660-8CFA-CC52330FBCA3}"/>
              </a:ext>
            </a:extLst>
          </p:cNvPr>
          <p:cNvSpPr txBox="1"/>
          <p:nvPr/>
        </p:nvSpPr>
        <p:spPr>
          <a:xfrm>
            <a:off x="14884149" y="3729403"/>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Cilindros del motor</a:t>
            </a:r>
          </a:p>
        </p:txBody>
      </p:sp>
      <p:sp>
        <p:nvSpPr>
          <p:cNvPr id="69" name="TextBox 35">
            <a:extLst>
              <a:ext uri="{FF2B5EF4-FFF2-40B4-BE49-F238E27FC236}">
                <a16:creationId xmlns:a16="http://schemas.microsoft.com/office/drawing/2014/main" id="{8095302E-7A75-49DD-A0DF-1BA16CC0CF47}"/>
              </a:ext>
            </a:extLst>
          </p:cNvPr>
          <p:cNvSpPr txBox="1"/>
          <p:nvPr/>
        </p:nvSpPr>
        <p:spPr>
          <a:xfrm>
            <a:off x="14951752" y="4975295"/>
            <a:ext cx="2378847" cy="1654556"/>
          </a:xfrm>
          <a:prstGeom prst="rect">
            <a:avLst/>
          </a:prstGeom>
        </p:spPr>
        <p:txBody>
          <a:bodyPr lIns="0" tIns="0" rIns="0" bIns="0" rtlCol="0" anchor="t">
            <a:spAutoFit/>
          </a:bodyPr>
          <a:lstStyle/>
          <a:p>
            <a:pPr marL="0" lvl="0" indent="0" algn="l">
              <a:lnSpc>
                <a:spcPts val="2573"/>
              </a:lnSpc>
              <a:spcBef>
                <a:spcPct val="0"/>
              </a:spcBef>
            </a:pPr>
            <a:r>
              <a:rPr lang="es-ES" sz="1994" spc="77">
                <a:solidFill>
                  <a:srgbClr val="FFFFFF"/>
                </a:solidFill>
                <a:latin typeface="Cooper Hewitt"/>
              </a:rPr>
              <a:t>Consumo de litros de combustible por cada 100 KM tanto en la ciudad como en carretera</a:t>
            </a:r>
            <a:endParaRPr lang="es-CO" sz="1994" spc="77">
              <a:solidFill>
                <a:srgbClr val="FFFFFF"/>
              </a:solidFill>
              <a:latin typeface="Cooper Hewitt"/>
            </a:endParaRPr>
          </a:p>
        </p:txBody>
      </p:sp>
      <p:grpSp>
        <p:nvGrpSpPr>
          <p:cNvPr id="70" name="Group 36">
            <a:extLst>
              <a:ext uri="{FF2B5EF4-FFF2-40B4-BE49-F238E27FC236}">
                <a16:creationId xmlns:a16="http://schemas.microsoft.com/office/drawing/2014/main" id="{09FFD3F5-30F2-412F-9FA4-5485B43AFE83}"/>
              </a:ext>
            </a:extLst>
          </p:cNvPr>
          <p:cNvGrpSpPr/>
          <p:nvPr/>
        </p:nvGrpSpPr>
        <p:grpSpPr>
          <a:xfrm>
            <a:off x="13958363" y="5174080"/>
            <a:ext cx="600873" cy="1190823"/>
            <a:chOff x="0" y="0"/>
            <a:chExt cx="801163" cy="1587764"/>
          </a:xfrm>
        </p:grpSpPr>
        <p:pic>
          <p:nvPicPr>
            <p:cNvPr id="71" name="Picture 37">
              <a:extLst>
                <a:ext uri="{FF2B5EF4-FFF2-40B4-BE49-F238E27FC236}">
                  <a16:creationId xmlns:a16="http://schemas.microsoft.com/office/drawing/2014/main" id="{C6D7D8D0-439C-4FE0-AE83-00894A924DF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2" name="TextBox 38">
              <a:extLst>
                <a:ext uri="{FF2B5EF4-FFF2-40B4-BE49-F238E27FC236}">
                  <a16:creationId xmlns:a16="http://schemas.microsoft.com/office/drawing/2014/main" id="{251F595A-9AD2-4C98-9D5C-FD5482EDB43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06</a:t>
              </a:r>
            </a:p>
          </p:txBody>
        </p:sp>
      </p:grpSp>
      <p:sp>
        <p:nvSpPr>
          <p:cNvPr id="75" name="TextBox 41">
            <a:extLst>
              <a:ext uri="{FF2B5EF4-FFF2-40B4-BE49-F238E27FC236}">
                <a16:creationId xmlns:a16="http://schemas.microsoft.com/office/drawing/2014/main" id="{A2337A28-3AD9-4748-84B3-B422AA6753E3}"/>
              </a:ext>
            </a:extLst>
          </p:cNvPr>
          <p:cNvSpPr txBox="1"/>
          <p:nvPr/>
        </p:nvSpPr>
        <p:spPr>
          <a:xfrm>
            <a:off x="14884599" y="1744807"/>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Clase del vehículo</a:t>
            </a:r>
          </a:p>
        </p:txBody>
      </p:sp>
      <p:grpSp>
        <p:nvGrpSpPr>
          <p:cNvPr id="76" name="Group 42">
            <a:extLst>
              <a:ext uri="{FF2B5EF4-FFF2-40B4-BE49-F238E27FC236}">
                <a16:creationId xmlns:a16="http://schemas.microsoft.com/office/drawing/2014/main" id="{8BD208C2-D404-4AB0-9C57-623258DCAE45}"/>
              </a:ext>
            </a:extLst>
          </p:cNvPr>
          <p:cNvGrpSpPr/>
          <p:nvPr/>
        </p:nvGrpSpPr>
        <p:grpSpPr>
          <a:xfrm>
            <a:off x="13981785" y="1308067"/>
            <a:ext cx="600873" cy="1190823"/>
            <a:chOff x="0" y="0"/>
            <a:chExt cx="801163" cy="1587764"/>
          </a:xfrm>
        </p:grpSpPr>
        <p:pic>
          <p:nvPicPr>
            <p:cNvPr id="77" name="Picture 43">
              <a:extLst>
                <a:ext uri="{FF2B5EF4-FFF2-40B4-BE49-F238E27FC236}">
                  <a16:creationId xmlns:a16="http://schemas.microsoft.com/office/drawing/2014/main" id="{265EEE87-BD3F-491C-A37D-8758CD0C07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770" r="24770"/>
            <a:stretch>
              <a:fillRect/>
            </a:stretch>
          </p:blipFill>
          <p:spPr>
            <a:xfrm>
              <a:off x="0" y="0"/>
              <a:ext cx="801163" cy="1587764"/>
            </a:xfrm>
            <a:prstGeom prst="rect">
              <a:avLst/>
            </a:prstGeom>
          </p:spPr>
        </p:pic>
        <p:sp>
          <p:nvSpPr>
            <p:cNvPr id="78" name="TextBox 44">
              <a:extLst>
                <a:ext uri="{FF2B5EF4-FFF2-40B4-BE49-F238E27FC236}">
                  <a16:creationId xmlns:a16="http://schemas.microsoft.com/office/drawing/2014/main" id="{0224C139-A4CB-4627-BC7D-467C4E173FD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02</a:t>
              </a:r>
            </a:p>
          </p:txBody>
        </p:sp>
      </p:gr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65" name="Picture 64">
            <a:extLst>
              <a:ext uri="{FF2B5EF4-FFF2-40B4-BE49-F238E27FC236}">
                <a16:creationId xmlns:a16="http://schemas.microsoft.com/office/drawing/2014/main" id="{0AC6AEF1-623B-4E70-B73F-B2C3D96EA6BB}"/>
              </a:ext>
            </a:extLst>
          </p:cNvPr>
          <p:cNvPicPr>
            <a:picLocks noChangeAspect="1"/>
          </p:cNvPicPr>
          <p:nvPr/>
        </p:nvPicPr>
        <p:blipFill>
          <a:blip r:embed="rId4"/>
          <a:stretch>
            <a:fillRect/>
          </a:stretch>
        </p:blipFill>
        <p:spPr>
          <a:xfrm>
            <a:off x="755133" y="3261422"/>
            <a:ext cx="7284093" cy="1273312"/>
          </a:xfrm>
          <a:prstGeom prst="rect">
            <a:avLst/>
          </a:prstGeom>
        </p:spPr>
      </p:pic>
      <p:sp>
        <p:nvSpPr>
          <p:cNvPr id="67" name="TextBox 21">
            <a:extLst>
              <a:ext uri="{FF2B5EF4-FFF2-40B4-BE49-F238E27FC236}">
                <a16:creationId xmlns:a16="http://schemas.microsoft.com/office/drawing/2014/main" id="{0342B457-23A6-4ECA-907D-8E36BDA70AAF}"/>
              </a:ext>
            </a:extLst>
          </p:cNvPr>
          <p:cNvSpPr txBox="1"/>
          <p:nvPr/>
        </p:nvSpPr>
        <p:spPr>
          <a:xfrm>
            <a:off x="2270168" y="4735849"/>
            <a:ext cx="4480478" cy="2726131"/>
          </a:xfrm>
          <a:prstGeom prst="rect">
            <a:avLst/>
          </a:prstGeom>
        </p:spPr>
        <p:txBody>
          <a:bodyPr wrap="square" lIns="0" tIns="0" rIns="0" bIns="0" rtlCol="0" anchor="t">
            <a:spAutoFit/>
          </a:bodyPr>
          <a:lstStyle/>
          <a:p>
            <a:pPr algn="ctr"/>
            <a:endParaRPr lang="es-CO" sz="1100">
              <a:solidFill>
                <a:srgbClr val="1D1D1B"/>
              </a:solidFill>
              <a:latin typeface="Cooper Hewitt"/>
            </a:endParaRPr>
          </a:p>
          <a:p>
            <a:pPr algn="ctr">
              <a:lnSpc>
                <a:spcPts val="3700"/>
              </a:lnSpc>
            </a:pPr>
            <a:r>
              <a:rPr lang="es-CO" sz="2466">
                <a:solidFill>
                  <a:srgbClr val="1D1D1B"/>
                </a:solidFill>
                <a:latin typeface="Cooper Hewitt"/>
              </a:rPr>
              <a:t>1995 – 2022</a:t>
            </a:r>
          </a:p>
          <a:p>
            <a:pPr algn="ctr">
              <a:lnSpc>
                <a:spcPts val="3700"/>
              </a:lnSpc>
            </a:pPr>
            <a:r>
              <a:rPr lang="es-CO" sz="2466">
                <a:solidFill>
                  <a:srgbClr val="1D1D1B"/>
                </a:solidFill>
                <a:latin typeface="Cooper Hewitt"/>
              </a:rPr>
              <a:t>Datos abiertos</a:t>
            </a:r>
          </a:p>
          <a:p>
            <a:pPr algn="ctr"/>
            <a:endParaRPr lang="es-CO" sz="1400">
              <a:solidFill>
                <a:srgbClr val="1D1D1B"/>
              </a:solidFill>
              <a:latin typeface="Cooper Hewitt"/>
            </a:endParaRPr>
          </a:p>
          <a:p>
            <a:pPr algn="ctr">
              <a:lnSpc>
                <a:spcPts val="3700"/>
              </a:lnSpc>
            </a:pPr>
            <a:r>
              <a:rPr lang="es-CO" sz="2000">
                <a:solidFill>
                  <a:srgbClr val="1D1D1B"/>
                </a:solidFill>
                <a:latin typeface="Cooper Hewitt"/>
              </a:rPr>
              <a:t>Emisiones estimadas de CO2 de vehículos ligeros nuevos en Canadá</a:t>
            </a:r>
          </a:p>
          <a:p>
            <a:pPr algn="ctr">
              <a:lnSpc>
                <a:spcPts val="3700"/>
              </a:lnSpc>
            </a:pPr>
            <a:endParaRPr lang="es-CO" sz="2466">
              <a:solidFill>
                <a:srgbClr val="1D1D1B"/>
              </a:solidFill>
              <a:latin typeface="Cooper Hewi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Solución del Problema</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69125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108" y="3011089"/>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9674" y="4914771"/>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721" y="3138136"/>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721" y="5033304"/>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980517" y="3453608"/>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990582" y="5357290"/>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pic>
        <p:nvPicPr>
          <p:cNvPr id="42" name="Picture 5">
            <a:extLst>
              <a:ext uri="{FF2B5EF4-FFF2-40B4-BE49-F238E27FC236}">
                <a16:creationId xmlns:a16="http://schemas.microsoft.com/office/drawing/2014/main" id="{0C438FD5-04E4-4EFA-BE89-50389BEA5C8D}"/>
              </a:ext>
            </a:extLst>
          </p:cNvPr>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9674" y="6820988"/>
            <a:ext cx="1527142" cy="1527142"/>
          </a:xfrm>
          <a:prstGeom prst="rect">
            <a:avLst/>
          </a:prstGeom>
        </p:spPr>
      </p:pic>
      <p:pic>
        <p:nvPicPr>
          <p:cNvPr id="43" name="Picture 11">
            <a:extLst>
              <a:ext uri="{FF2B5EF4-FFF2-40B4-BE49-F238E27FC236}">
                <a16:creationId xmlns:a16="http://schemas.microsoft.com/office/drawing/2014/main" id="{B0C9A7CA-95DE-4B0C-A89C-F80236110E9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6721" y="6939521"/>
            <a:ext cx="1273048" cy="1273048"/>
          </a:xfrm>
          <a:prstGeom prst="rect">
            <a:avLst/>
          </a:prstGeom>
        </p:spPr>
      </p:pic>
      <p:sp>
        <p:nvSpPr>
          <p:cNvPr id="44" name="TextBox 17">
            <a:extLst>
              <a:ext uri="{FF2B5EF4-FFF2-40B4-BE49-F238E27FC236}">
                <a16:creationId xmlns:a16="http://schemas.microsoft.com/office/drawing/2014/main" id="{2615B854-E600-4ADF-8536-6AAC81D8D05F}"/>
              </a:ext>
            </a:extLst>
          </p:cNvPr>
          <p:cNvSpPr txBox="1"/>
          <p:nvPr/>
        </p:nvSpPr>
        <p:spPr>
          <a:xfrm>
            <a:off x="990582" y="726350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720046" y="3294027"/>
            <a:ext cx="4308324" cy="1291764"/>
          </a:xfrm>
          <a:prstGeom prst="rect">
            <a:avLst/>
          </a:prstGeom>
        </p:spPr>
        <p:txBody>
          <a:bodyPr wrap="square" lIns="0" tIns="0" rIns="0" bIns="0" rtlCol="0" anchor="t">
            <a:spAutoFit/>
          </a:bodyPr>
          <a:lstStyle/>
          <a:p>
            <a:pPr algn="ctr">
              <a:lnSpc>
                <a:spcPts val="3435"/>
              </a:lnSpc>
            </a:pPr>
            <a:r>
              <a:rPr lang="es-CO" sz="2800">
                <a:solidFill>
                  <a:srgbClr val="333333"/>
                </a:solidFill>
                <a:latin typeface="Open Sans" panose="020B0606030504020204" pitchFamily="34" charset="0"/>
              </a:rPr>
              <a:t>Crear una población inicial aleatoria de  N  individuos</a:t>
            </a:r>
          </a:p>
        </p:txBody>
      </p:sp>
      <p:sp>
        <p:nvSpPr>
          <p:cNvPr id="29" name="TextBox 25">
            <a:extLst>
              <a:ext uri="{FF2B5EF4-FFF2-40B4-BE49-F238E27FC236}">
                <a16:creationId xmlns:a16="http://schemas.microsoft.com/office/drawing/2014/main" id="{EAF2ED96-189F-46A8-AC8C-A29AFF9947D3}"/>
              </a:ext>
            </a:extLst>
          </p:cNvPr>
          <p:cNvSpPr txBox="1"/>
          <p:nvPr/>
        </p:nvSpPr>
        <p:spPr>
          <a:xfrm>
            <a:off x="2720046" y="5039998"/>
            <a:ext cx="4308325"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Calcular la fortaleza (</a:t>
            </a:r>
            <a:r>
              <a:rPr lang="es-CO" sz="2800" b="0" i="1">
                <a:solidFill>
                  <a:srgbClr val="333333"/>
                </a:solidFill>
                <a:effectLst/>
                <a:latin typeface="Open Sans" panose="020B0606030504020204" pitchFamily="34" charset="0"/>
              </a:rPr>
              <a:t>fitness</a:t>
            </a:r>
            <a:r>
              <a:rPr lang="es-CO" sz="2800" b="0" i="0">
                <a:solidFill>
                  <a:srgbClr val="333333"/>
                </a:solidFill>
                <a:effectLst/>
                <a:latin typeface="Open Sans" panose="020B0606030504020204" pitchFamily="34" charset="0"/>
              </a:rPr>
              <a:t>) de cada individuo de la población.</a:t>
            </a:r>
            <a:endParaRPr lang="es-CO" sz="2400" i="1">
              <a:solidFill>
                <a:srgbClr val="1D1D1B"/>
              </a:solidFill>
              <a:latin typeface="Cooper Hewitt"/>
            </a:endParaRPr>
          </a:p>
        </p:txBody>
      </p:sp>
      <p:sp>
        <p:nvSpPr>
          <p:cNvPr id="41" name="TextBox 25">
            <a:extLst>
              <a:ext uri="{FF2B5EF4-FFF2-40B4-BE49-F238E27FC236}">
                <a16:creationId xmlns:a16="http://schemas.microsoft.com/office/drawing/2014/main" id="{6CF2517F-09F7-4C25-99DC-03E33C750CE2}"/>
              </a:ext>
            </a:extLst>
          </p:cNvPr>
          <p:cNvSpPr txBox="1"/>
          <p:nvPr/>
        </p:nvSpPr>
        <p:spPr>
          <a:xfrm>
            <a:off x="2720046" y="7139883"/>
            <a:ext cx="4308324" cy="862480"/>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Crear una nueva población vacía</a:t>
            </a:r>
            <a:endParaRPr lang="es-CO" sz="2400" i="1">
              <a:solidFill>
                <a:srgbClr val="1D1D1B"/>
              </a:solidFill>
              <a:latin typeface="Cooper Hewitt"/>
            </a:endParaRPr>
          </a:p>
        </p:txBody>
      </p:sp>
      <p:pic>
        <p:nvPicPr>
          <p:cNvPr id="46" name="Picture 4">
            <a:extLst>
              <a:ext uri="{FF2B5EF4-FFF2-40B4-BE49-F238E27FC236}">
                <a16:creationId xmlns:a16="http://schemas.microsoft.com/office/drawing/2014/main" id="{C4996FB6-907C-4301-8AB5-9876D99687F5}"/>
              </a:ext>
            </a:extLst>
          </p:cNvPr>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25722" y="2971761"/>
            <a:ext cx="1527142" cy="1527142"/>
          </a:xfrm>
          <a:prstGeom prst="rect">
            <a:avLst/>
          </a:prstGeom>
        </p:spPr>
      </p:pic>
      <p:pic>
        <p:nvPicPr>
          <p:cNvPr id="47" name="Picture 5">
            <a:extLst>
              <a:ext uri="{FF2B5EF4-FFF2-40B4-BE49-F238E27FC236}">
                <a16:creationId xmlns:a16="http://schemas.microsoft.com/office/drawing/2014/main" id="{1E36EC4E-3C25-4226-B87C-7A70E0B8F641}"/>
              </a:ext>
            </a:extLst>
          </p:cNvPr>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25288" y="4875443"/>
            <a:ext cx="1527142" cy="1527142"/>
          </a:xfrm>
          <a:prstGeom prst="rect">
            <a:avLst/>
          </a:prstGeom>
        </p:spPr>
      </p:pic>
      <p:pic>
        <p:nvPicPr>
          <p:cNvPr id="48" name="Picture 10">
            <a:extLst>
              <a:ext uri="{FF2B5EF4-FFF2-40B4-BE49-F238E27FC236}">
                <a16:creationId xmlns:a16="http://schemas.microsoft.com/office/drawing/2014/main" id="{236F8E23-EA1A-45D8-8A12-89632B8BEF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52335" y="3098808"/>
            <a:ext cx="1273048" cy="1273048"/>
          </a:xfrm>
          <a:prstGeom prst="rect">
            <a:avLst/>
          </a:prstGeom>
        </p:spPr>
      </p:pic>
      <p:pic>
        <p:nvPicPr>
          <p:cNvPr id="49" name="Picture 11">
            <a:extLst>
              <a:ext uri="{FF2B5EF4-FFF2-40B4-BE49-F238E27FC236}">
                <a16:creationId xmlns:a16="http://schemas.microsoft.com/office/drawing/2014/main" id="{DE301712-1DB0-4D28-9E16-8BDE1A9D27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52335" y="4993976"/>
            <a:ext cx="1273048" cy="1273048"/>
          </a:xfrm>
          <a:prstGeom prst="rect">
            <a:avLst/>
          </a:prstGeom>
        </p:spPr>
      </p:pic>
      <p:sp>
        <p:nvSpPr>
          <p:cNvPr id="50" name="TextBox 16">
            <a:extLst>
              <a:ext uri="{FF2B5EF4-FFF2-40B4-BE49-F238E27FC236}">
                <a16:creationId xmlns:a16="http://schemas.microsoft.com/office/drawing/2014/main" id="{9730B8B2-18FE-4520-A69E-BB6B9750333D}"/>
              </a:ext>
            </a:extLst>
          </p:cNvPr>
          <p:cNvSpPr txBox="1"/>
          <p:nvPr/>
        </p:nvSpPr>
        <p:spPr>
          <a:xfrm>
            <a:off x="10616131" y="3414280"/>
            <a:ext cx="925326" cy="615233"/>
          </a:xfrm>
          <a:prstGeom prst="rect">
            <a:avLst/>
          </a:prstGeom>
        </p:spPr>
        <p:txBody>
          <a:bodyPr lIns="0" tIns="0" rIns="0" bIns="0" rtlCol="0" anchor="t">
            <a:spAutoFit/>
          </a:bodyPr>
          <a:lstStyle/>
          <a:p>
            <a:pPr algn="ctr">
              <a:lnSpc>
                <a:spcPts val="5074"/>
              </a:lnSpc>
            </a:pPr>
            <a:r>
              <a:rPr lang="en-US" sz="4228" spc="422">
                <a:solidFill>
                  <a:srgbClr val="FFFFFF"/>
                </a:solidFill>
                <a:latin typeface="Aileron Regular Bold"/>
              </a:rPr>
              <a:t>4</a:t>
            </a:r>
            <a:endParaRPr lang="es-CO" sz="4228" spc="422">
              <a:solidFill>
                <a:srgbClr val="FFFFFF"/>
              </a:solidFill>
              <a:latin typeface="Aileron Regular Bold"/>
            </a:endParaRPr>
          </a:p>
        </p:txBody>
      </p:sp>
      <p:sp>
        <p:nvSpPr>
          <p:cNvPr id="51" name="TextBox 17">
            <a:extLst>
              <a:ext uri="{FF2B5EF4-FFF2-40B4-BE49-F238E27FC236}">
                <a16:creationId xmlns:a16="http://schemas.microsoft.com/office/drawing/2014/main" id="{8DA290A5-3B8B-4548-AA5E-24102EC5F5FC}"/>
              </a:ext>
            </a:extLst>
          </p:cNvPr>
          <p:cNvSpPr txBox="1"/>
          <p:nvPr/>
        </p:nvSpPr>
        <p:spPr>
          <a:xfrm>
            <a:off x="10626196" y="5317962"/>
            <a:ext cx="925326" cy="615233"/>
          </a:xfrm>
          <a:prstGeom prst="rect">
            <a:avLst/>
          </a:prstGeom>
        </p:spPr>
        <p:txBody>
          <a:bodyPr lIns="0" tIns="0" rIns="0" bIns="0" rtlCol="0" anchor="t">
            <a:spAutoFit/>
          </a:bodyPr>
          <a:lstStyle/>
          <a:p>
            <a:pPr algn="ctr">
              <a:lnSpc>
                <a:spcPts val="5074"/>
              </a:lnSpc>
            </a:pPr>
            <a:r>
              <a:rPr lang="en-US" sz="4228" spc="422">
                <a:solidFill>
                  <a:srgbClr val="FFFFFF"/>
                </a:solidFill>
                <a:latin typeface="Aileron Regular Bold"/>
              </a:rPr>
              <a:t>5</a:t>
            </a:r>
            <a:endParaRPr lang="es-CO" sz="4228" spc="422">
              <a:solidFill>
                <a:srgbClr val="FFFFFF"/>
              </a:solidFill>
              <a:latin typeface="Aileron Regular Bold"/>
            </a:endParaRPr>
          </a:p>
        </p:txBody>
      </p:sp>
      <p:sp>
        <p:nvSpPr>
          <p:cNvPr id="55" name="TextBox 25">
            <a:extLst>
              <a:ext uri="{FF2B5EF4-FFF2-40B4-BE49-F238E27FC236}">
                <a16:creationId xmlns:a16="http://schemas.microsoft.com/office/drawing/2014/main" id="{7F2C5138-AFFC-4F31-9BA6-2DCD9BBFCBED}"/>
              </a:ext>
            </a:extLst>
          </p:cNvPr>
          <p:cNvSpPr txBox="1"/>
          <p:nvPr/>
        </p:nvSpPr>
        <p:spPr>
          <a:xfrm>
            <a:off x="12355660" y="3254699"/>
            <a:ext cx="4308324" cy="862480"/>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Reemplazar la antigua población por la nueva</a:t>
            </a:r>
            <a:endParaRPr lang="es-CO" sz="2400" i="1">
              <a:solidFill>
                <a:srgbClr val="1D1D1B"/>
              </a:solidFill>
              <a:latin typeface="Cooper Hewitt"/>
            </a:endParaRPr>
          </a:p>
        </p:txBody>
      </p:sp>
      <p:sp>
        <p:nvSpPr>
          <p:cNvPr id="56" name="TextBox 25">
            <a:extLst>
              <a:ext uri="{FF2B5EF4-FFF2-40B4-BE49-F238E27FC236}">
                <a16:creationId xmlns:a16="http://schemas.microsoft.com/office/drawing/2014/main" id="{267554DF-2928-4115-97A9-D4CB98BA52E0}"/>
              </a:ext>
            </a:extLst>
          </p:cNvPr>
          <p:cNvSpPr txBox="1"/>
          <p:nvPr/>
        </p:nvSpPr>
        <p:spPr>
          <a:xfrm>
            <a:off x="12355660" y="5000670"/>
            <a:ext cx="4308325" cy="1291764"/>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Si no se cumple un criterio de parada, volver al paso 2</a:t>
            </a:r>
          </a:p>
        </p:txBody>
      </p:sp>
    </p:spTree>
    <p:extLst>
      <p:ext uri="{BB962C8B-B14F-4D97-AF65-F5344CB8AC3E}">
        <p14:creationId xmlns:p14="http://schemas.microsoft.com/office/powerpoint/2010/main" val="330674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b="1" spc="107">
                <a:solidFill>
                  <a:srgbClr val="22231D"/>
                </a:solidFill>
                <a:latin typeface="Cooper Hewitt"/>
              </a:rPr>
              <a:t>Creación </a:t>
            </a:r>
            <a:r>
              <a:rPr lang="es-CO" sz="2000" b="1" spc="107">
                <a:solidFill>
                  <a:srgbClr val="22231D"/>
                </a:solidFill>
                <a:latin typeface="Cooper Hewitt"/>
              </a:rPr>
              <a:t>de una nueva población</a:t>
            </a:r>
            <a:endParaRPr lang="es-ES" sz="2000" b="1" spc="107">
              <a:solidFill>
                <a:srgbClr val="22231D"/>
              </a:solidFill>
              <a:latin typeface="Cooper Hewitt"/>
            </a:endParaRP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108" y="3011089"/>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9674" y="6286371"/>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721" y="3138136"/>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721" y="6419652"/>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980517" y="3453608"/>
            <a:ext cx="925326" cy="608500"/>
          </a:xfrm>
          <a:prstGeom prst="rect">
            <a:avLst/>
          </a:prstGeom>
        </p:spPr>
        <p:txBody>
          <a:bodyPr lIns="0" tIns="0" rIns="0" bIns="0" rtlCol="0" anchor="t">
            <a:spAutoFit/>
          </a:bodyPr>
          <a:lstStyle/>
          <a:p>
            <a:pPr algn="ctr">
              <a:lnSpc>
                <a:spcPts val="5074"/>
              </a:lnSpc>
            </a:pPr>
            <a:r>
              <a:rPr lang="es-CO" sz="4000" spc="422">
                <a:solidFill>
                  <a:srgbClr val="FFFFFF"/>
                </a:solidFill>
                <a:latin typeface="Aileron Regular Bold"/>
              </a:rPr>
              <a:t>3.1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990582" y="6728890"/>
            <a:ext cx="925326" cy="608500"/>
          </a:xfrm>
          <a:prstGeom prst="rect">
            <a:avLst/>
          </a:prstGeom>
        </p:spPr>
        <p:txBody>
          <a:bodyPr lIns="0" tIns="0" rIns="0" bIns="0" rtlCol="0" anchor="t">
            <a:spAutoFit/>
          </a:bodyPr>
          <a:lstStyle/>
          <a:p>
            <a:pPr algn="ctr">
              <a:lnSpc>
                <a:spcPts val="5074"/>
              </a:lnSpc>
            </a:pPr>
            <a:r>
              <a:rPr lang="es-CO" sz="4000" spc="422">
                <a:solidFill>
                  <a:srgbClr val="FFFFFF"/>
                </a:solidFill>
                <a:latin typeface="Aileron Regular Bold"/>
              </a:rPr>
              <a:t>3.2</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720045" y="3294027"/>
            <a:ext cx="6748419" cy="1734514"/>
          </a:xfrm>
          <a:prstGeom prst="rect">
            <a:avLst/>
          </a:prstGeom>
        </p:spPr>
        <p:txBody>
          <a:bodyPr wrap="square" lIns="0" tIns="0" rIns="0" bIns="0" rtlCol="0" anchor="t">
            <a:spAutoFit/>
          </a:bodyPr>
          <a:lstStyle/>
          <a:p>
            <a:pPr algn="ctr">
              <a:lnSpc>
                <a:spcPts val="3435"/>
              </a:lnSpc>
            </a:pPr>
            <a:r>
              <a:rPr lang="es-CO" sz="2800">
                <a:solidFill>
                  <a:srgbClr val="333333"/>
                </a:solidFill>
                <a:latin typeface="Open Sans" panose="020B0606030504020204" pitchFamily="34" charset="0"/>
              </a:rPr>
              <a:t>Seleccionar dos individuos de la población existente, donde la probabilidad de selección es proporcional al fitness de los individuos.</a:t>
            </a:r>
          </a:p>
        </p:txBody>
      </p:sp>
      <p:sp>
        <p:nvSpPr>
          <p:cNvPr id="29" name="TextBox 25">
            <a:extLst>
              <a:ext uri="{FF2B5EF4-FFF2-40B4-BE49-F238E27FC236}">
                <a16:creationId xmlns:a16="http://schemas.microsoft.com/office/drawing/2014/main" id="{EAF2ED96-189F-46A8-AC8C-A29AFF9947D3}"/>
              </a:ext>
            </a:extLst>
          </p:cNvPr>
          <p:cNvSpPr txBox="1"/>
          <p:nvPr/>
        </p:nvSpPr>
        <p:spPr>
          <a:xfrm>
            <a:off x="2720046" y="6411598"/>
            <a:ext cx="6291219"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Cruzar los dos individuos seleccionados para generar un nuevo descendiente</a:t>
            </a:r>
            <a:endParaRPr lang="es-CO" sz="2400" i="1">
              <a:solidFill>
                <a:srgbClr val="1D1D1B"/>
              </a:solidFill>
              <a:latin typeface="Cooper Hewitt"/>
            </a:endParaRPr>
          </a:p>
        </p:txBody>
      </p:sp>
      <p:pic>
        <p:nvPicPr>
          <p:cNvPr id="46" name="Picture 4">
            <a:extLst>
              <a:ext uri="{FF2B5EF4-FFF2-40B4-BE49-F238E27FC236}">
                <a16:creationId xmlns:a16="http://schemas.microsoft.com/office/drawing/2014/main" id="{C4996FB6-907C-4301-8AB5-9876D99687F5}"/>
              </a:ext>
            </a:extLst>
          </p:cNvPr>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25722" y="2971761"/>
            <a:ext cx="1527142" cy="1527142"/>
          </a:xfrm>
          <a:prstGeom prst="rect">
            <a:avLst/>
          </a:prstGeom>
        </p:spPr>
      </p:pic>
      <p:pic>
        <p:nvPicPr>
          <p:cNvPr id="47" name="Picture 5">
            <a:extLst>
              <a:ext uri="{FF2B5EF4-FFF2-40B4-BE49-F238E27FC236}">
                <a16:creationId xmlns:a16="http://schemas.microsoft.com/office/drawing/2014/main" id="{1E36EC4E-3C25-4226-B87C-7A70E0B8F641}"/>
              </a:ext>
            </a:extLst>
          </p:cNvPr>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25287" y="6167838"/>
            <a:ext cx="1527142" cy="1527142"/>
          </a:xfrm>
          <a:prstGeom prst="rect">
            <a:avLst/>
          </a:prstGeom>
        </p:spPr>
      </p:pic>
      <p:pic>
        <p:nvPicPr>
          <p:cNvPr id="48" name="Picture 10">
            <a:extLst>
              <a:ext uri="{FF2B5EF4-FFF2-40B4-BE49-F238E27FC236}">
                <a16:creationId xmlns:a16="http://schemas.microsoft.com/office/drawing/2014/main" id="{236F8E23-EA1A-45D8-8A12-89632B8BEF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52335" y="3098808"/>
            <a:ext cx="1273048" cy="1273048"/>
          </a:xfrm>
          <a:prstGeom prst="rect">
            <a:avLst/>
          </a:prstGeom>
        </p:spPr>
      </p:pic>
      <p:pic>
        <p:nvPicPr>
          <p:cNvPr id="49" name="Picture 11">
            <a:extLst>
              <a:ext uri="{FF2B5EF4-FFF2-40B4-BE49-F238E27FC236}">
                <a16:creationId xmlns:a16="http://schemas.microsoft.com/office/drawing/2014/main" id="{DE301712-1DB0-4D28-9E16-8BDE1A9D27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52334" y="6286371"/>
            <a:ext cx="1273048" cy="1273048"/>
          </a:xfrm>
          <a:prstGeom prst="rect">
            <a:avLst/>
          </a:prstGeom>
        </p:spPr>
      </p:pic>
      <p:sp>
        <p:nvSpPr>
          <p:cNvPr id="50" name="TextBox 16">
            <a:extLst>
              <a:ext uri="{FF2B5EF4-FFF2-40B4-BE49-F238E27FC236}">
                <a16:creationId xmlns:a16="http://schemas.microsoft.com/office/drawing/2014/main" id="{9730B8B2-18FE-4520-A69E-BB6B9750333D}"/>
              </a:ext>
            </a:extLst>
          </p:cNvPr>
          <p:cNvSpPr txBox="1"/>
          <p:nvPr/>
        </p:nvSpPr>
        <p:spPr>
          <a:xfrm>
            <a:off x="10616131" y="3414280"/>
            <a:ext cx="925326" cy="608500"/>
          </a:xfrm>
          <a:prstGeom prst="rect">
            <a:avLst/>
          </a:prstGeom>
        </p:spPr>
        <p:txBody>
          <a:bodyPr lIns="0" tIns="0" rIns="0" bIns="0" rtlCol="0" anchor="t">
            <a:spAutoFit/>
          </a:bodyPr>
          <a:lstStyle/>
          <a:p>
            <a:pPr algn="ctr">
              <a:lnSpc>
                <a:spcPts val="5074"/>
              </a:lnSpc>
            </a:pPr>
            <a:r>
              <a:rPr lang="en-US" sz="4000" spc="422">
                <a:solidFill>
                  <a:srgbClr val="FFFFFF"/>
                </a:solidFill>
                <a:latin typeface="Aileron Regular Bold"/>
              </a:rPr>
              <a:t>3.3</a:t>
            </a:r>
            <a:endParaRPr lang="es-CO" sz="4000" spc="422">
              <a:solidFill>
                <a:srgbClr val="FFFFFF"/>
              </a:solidFill>
              <a:latin typeface="Aileron Regular Bold"/>
            </a:endParaRPr>
          </a:p>
        </p:txBody>
      </p:sp>
      <p:sp>
        <p:nvSpPr>
          <p:cNvPr id="51" name="TextBox 17">
            <a:extLst>
              <a:ext uri="{FF2B5EF4-FFF2-40B4-BE49-F238E27FC236}">
                <a16:creationId xmlns:a16="http://schemas.microsoft.com/office/drawing/2014/main" id="{8DA290A5-3B8B-4548-AA5E-24102EC5F5FC}"/>
              </a:ext>
            </a:extLst>
          </p:cNvPr>
          <p:cNvSpPr txBox="1"/>
          <p:nvPr/>
        </p:nvSpPr>
        <p:spPr>
          <a:xfrm>
            <a:off x="10626195" y="6610357"/>
            <a:ext cx="925326" cy="608500"/>
          </a:xfrm>
          <a:prstGeom prst="rect">
            <a:avLst/>
          </a:prstGeom>
        </p:spPr>
        <p:txBody>
          <a:bodyPr lIns="0" tIns="0" rIns="0" bIns="0" rtlCol="0" anchor="t">
            <a:spAutoFit/>
          </a:bodyPr>
          <a:lstStyle/>
          <a:p>
            <a:pPr algn="ctr">
              <a:lnSpc>
                <a:spcPts val="5074"/>
              </a:lnSpc>
            </a:pPr>
            <a:r>
              <a:rPr lang="en-US" sz="4000" spc="422">
                <a:solidFill>
                  <a:srgbClr val="FFFFFF"/>
                </a:solidFill>
                <a:latin typeface="Aileron Regular Bold"/>
              </a:rPr>
              <a:t>3.4</a:t>
            </a:r>
            <a:endParaRPr lang="es-CO" sz="4000" spc="422">
              <a:solidFill>
                <a:srgbClr val="FFFFFF"/>
              </a:solidFill>
              <a:latin typeface="Aileron Regular Bold"/>
            </a:endParaRPr>
          </a:p>
        </p:txBody>
      </p:sp>
      <p:sp>
        <p:nvSpPr>
          <p:cNvPr id="55" name="TextBox 25">
            <a:extLst>
              <a:ext uri="{FF2B5EF4-FFF2-40B4-BE49-F238E27FC236}">
                <a16:creationId xmlns:a16="http://schemas.microsoft.com/office/drawing/2014/main" id="{7F2C5138-AFFC-4F31-9BA6-2DCD9BBFCBED}"/>
              </a:ext>
            </a:extLst>
          </p:cNvPr>
          <p:cNvSpPr txBox="1"/>
          <p:nvPr/>
        </p:nvSpPr>
        <p:spPr>
          <a:xfrm>
            <a:off x="12355660" y="3254699"/>
            <a:ext cx="4308324" cy="1296958"/>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Aplicar un proceso de mutación aleatorio sobre el nuevo individuo</a:t>
            </a:r>
            <a:endParaRPr lang="es-CO" sz="2400" i="1">
              <a:solidFill>
                <a:srgbClr val="1D1D1B"/>
              </a:solidFill>
              <a:latin typeface="Cooper Hewitt"/>
            </a:endParaRPr>
          </a:p>
        </p:txBody>
      </p:sp>
      <p:sp>
        <p:nvSpPr>
          <p:cNvPr id="56" name="TextBox 25">
            <a:extLst>
              <a:ext uri="{FF2B5EF4-FFF2-40B4-BE49-F238E27FC236}">
                <a16:creationId xmlns:a16="http://schemas.microsoft.com/office/drawing/2014/main" id="{267554DF-2928-4115-97A9-D4CB98BA52E0}"/>
              </a:ext>
            </a:extLst>
          </p:cNvPr>
          <p:cNvSpPr txBox="1"/>
          <p:nvPr/>
        </p:nvSpPr>
        <p:spPr>
          <a:xfrm>
            <a:off x="12355659" y="6293065"/>
            <a:ext cx="4308325" cy="855747"/>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Añadir el nuevo individuo a la nueva población.</a:t>
            </a:r>
          </a:p>
        </p:txBody>
      </p:sp>
    </p:spTree>
    <p:extLst>
      <p:ext uri="{BB962C8B-B14F-4D97-AF65-F5344CB8AC3E}">
        <p14:creationId xmlns:p14="http://schemas.microsoft.com/office/powerpoint/2010/main" val="31257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3666ABF-B660-445E-A775-ABB609F664C0}"/>
              </a:ext>
            </a:extLst>
          </p:cNvPr>
          <p:cNvSpPr/>
          <p:nvPr/>
        </p:nvSpPr>
        <p:spPr>
          <a:xfrm>
            <a:off x="12230620" y="521970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7" name="Rectangle 6">
            <a:extLst>
              <a:ext uri="{FF2B5EF4-FFF2-40B4-BE49-F238E27FC236}">
                <a16:creationId xmlns:a16="http://schemas.microsoft.com/office/drawing/2014/main" id="{EA01A523-67FD-4759-86DC-0568C6DF0F86}"/>
              </a:ext>
            </a:extLst>
          </p:cNvPr>
          <p:cNvSpPr/>
          <p:nvPr/>
        </p:nvSpPr>
        <p:spPr>
          <a:xfrm>
            <a:off x="12236364" y="300990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85927" y="3321656"/>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99840" y="5396588"/>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12540" y="3448703"/>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26887" y="5515121"/>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11776336" y="3764175"/>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11900748" y="583910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sp>
        <p:nvSpPr>
          <p:cNvPr id="38" name="TextBox 25">
            <a:extLst>
              <a:ext uri="{FF2B5EF4-FFF2-40B4-BE49-F238E27FC236}">
                <a16:creationId xmlns:a16="http://schemas.microsoft.com/office/drawing/2014/main" id="{26C2A5FB-D9F1-4860-A338-AEC182DEE6C7}"/>
              </a:ext>
            </a:extLst>
          </p:cNvPr>
          <p:cNvSpPr txBox="1"/>
          <p:nvPr/>
        </p:nvSpPr>
        <p:spPr>
          <a:xfrm>
            <a:off x="13563600" y="3512851"/>
            <a:ext cx="3048000" cy="1291379"/>
          </a:xfrm>
          <a:prstGeom prst="rect">
            <a:avLst/>
          </a:prstGeom>
        </p:spPr>
        <p:txBody>
          <a:bodyPr wrap="square" lIns="0" tIns="0" rIns="0" bIns="0" rtlCol="0" anchor="t">
            <a:spAutoFit/>
          </a:bodyPr>
          <a:lstStyle/>
          <a:p>
            <a:pPr algn="ctr">
              <a:lnSpc>
                <a:spcPts val="3435"/>
              </a:lnSpc>
            </a:pPr>
            <a:r>
              <a:rPr lang="es-CO" sz="2600">
                <a:solidFill>
                  <a:srgbClr val="1D1D1B"/>
                </a:solidFill>
                <a:latin typeface="Cooper Hewitt"/>
              </a:rPr>
              <a:t>Cantidad de individuos en población </a:t>
            </a:r>
            <a:endParaRPr lang="es-CO" sz="2290" i="1">
              <a:solidFill>
                <a:srgbClr val="1D1D1B"/>
              </a:solidFill>
              <a:latin typeface="Cooper Hewitt"/>
            </a:endParaRPr>
          </a:p>
        </p:txBody>
      </p:sp>
      <p:sp>
        <p:nvSpPr>
          <p:cNvPr id="39" name="TextBox 25">
            <a:extLst>
              <a:ext uri="{FF2B5EF4-FFF2-40B4-BE49-F238E27FC236}">
                <a16:creationId xmlns:a16="http://schemas.microsoft.com/office/drawing/2014/main" id="{02AD4E8F-6589-4CAE-BE2A-A0CD8F7FDDB4}"/>
              </a:ext>
            </a:extLst>
          </p:cNvPr>
          <p:cNvSpPr txBox="1"/>
          <p:nvPr/>
        </p:nvSpPr>
        <p:spPr>
          <a:xfrm>
            <a:off x="13563600" y="5381831"/>
            <a:ext cx="3048000" cy="1734514"/>
          </a:xfrm>
          <a:prstGeom prst="rect">
            <a:avLst/>
          </a:prstGeom>
        </p:spPr>
        <p:txBody>
          <a:bodyPr wrap="square" lIns="0" tIns="0" rIns="0" bIns="0" rtlCol="0" anchor="t">
            <a:spAutoFit/>
          </a:bodyPr>
          <a:lstStyle/>
          <a:p>
            <a:pPr algn="ctr">
              <a:lnSpc>
                <a:spcPts val="3435"/>
              </a:lnSpc>
            </a:pPr>
            <a:r>
              <a:rPr lang="es-CO" sz="2800" b="1">
                <a:solidFill>
                  <a:srgbClr val="1D1D1B"/>
                </a:solidFill>
                <a:latin typeface="Cooper Hewitt"/>
              </a:rPr>
              <a:t>Métodos de selección de individuos </a:t>
            </a:r>
          </a:p>
          <a:p>
            <a:pPr algn="ctr">
              <a:lnSpc>
                <a:spcPts val="3435"/>
              </a:lnSpc>
            </a:pPr>
            <a:r>
              <a:rPr lang="es-CO" sz="2000" b="1">
                <a:solidFill>
                  <a:srgbClr val="1D1D1B"/>
                </a:solidFill>
                <a:latin typeface="Cooper Hewitt"/>
              </a:rPr>
              <a:t>Ruleta, Rank, </a:t>
            </a:r>
            <a:r>
              <a:rPr lang="es-CO" sz="2000" b="1" err="1">
                <a:solidFill>
                  <a:srgbClr val="1D1D1B"/>
                </a:solidFill>
                <a:latin typeface="Cooper Hewitt"/>
              </a:rPr>
              <a:t>Tournament</a:t>
            </a:r>
            <a:endParaRPr lang="es-CO" sz="2000" b="1">
              <a:solidFill>
                <a:srgbClr val="1D1D1B"/>
              </a:solidFill>
              <a:latin typeface="Cooper Hewitt"/>
            </a:endParaRPr>
          </a:p>
        </p:txBody>
      </p:sp>
      <p:sp>
        <p:nvSpPr>
          <p:cNvPr id="31" name="Rectangle 39">
            <a:extLst>
              <a:ext uri="{FF2B5EF4-FFF2-40B4-BE49-F238E27FC236}">
                <a16:creationId xmlns:a16="http://schemas.microsoft.com/office/drawing/2014/main" id="{4ABB2D84-78B9-4FB0-90A5-85B5A0A0E8FD}"/>
              </a:ext>
            </a:extLst>
          </p:cNvPr>
          <p:cNvSpPr/>
          <p:nvPr/>
        </p:nvSpPr>
        <p:spPr>
          <a:xfrm>
            <a:off x="12259705" y="7388750"/>
            <a:ext cx="5037695" cy="209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2" name="Picture 5">
            <a:extLst>
              <a:ext uri="{FF2B5EF4-FFF2-40B4-BE49-F238E27FC236}">
                <a16:creationId xmlns:a16="http://schemas.microsoft.com/office/drawing/2014/main" id="{0C438FD5-04E4-4EFA-BE89-50389BEA5C8D}"/>
              </a:ext>
            </a:extLst>
          </p:cNvPr>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628925" y="7565638"/>
            <a:ext cx="1527142" cy="1527142"/>
          </a:xfrm>
          <a:prstGeom prst="rect">
            <a:avLst/>
          </a:prstGeom>
        </p:spPr>
      </p:pic>
      <p:pic>
        <p:nvPicPr>
          <p:cNvPr id="43" name="Picture 11">
            <a:extLst>
              <a:ext uri="{FF2B5EF4-FFF2-40B4-BE49-F238E27FC236}">
                <a16:creationId xmlns:a16="http://schemas.microsoft.com/office/drawing/2014/main" id="{B0C9A7CA-95DE-4B0C-A89C-F80236110E9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755972" y="7684171"/>
            <a:ext cx="1273048" cy="1273048"/>
          </a:xfrm>
          <a:prstGeom prst="rect">
            <a:avLst/>
          </a:prstGeom>
        </p:spPr>
      </p:pic>
      <p:sp>
        <p:nvSpPr>
          <p:cNvPr id="44" name="TextBox 17">
            <a:extLst>
              <a:ext uri="{FF2B5EF4-FFF2-40B4-BE49-F238E27FC236}">
                <a16:creationId xmlns:a16="http://schemas.microsoft.com/office/drawing/2014/main" id="{2615B854-E600-4ADF-8536-6AAC81D8D05F}"/>
              </a:ext>
            </a:extLst>
          </p:cNvPr>
          <p:cNvSpPr txBox="1"/>
          <p:nvPr/>
        </p:nvSpPr>
        <p:spPr>
          <a:xfrm>
            <a:off x="11929833" y="8008157"/>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5" name="TextBox 25">
            <a:extLst>
              <a:ext uri="{FF2B5EF4-FFF2-40B4-BE49-F238E27FC236}">
                <a16:creationId xmlns:a16="http://schemas.microsoft.com/office/drawing/2014/main" id="{CCFD1743-0C0B-4667-AADD-A1CC6F0F4F97}"/>
              </a:ext>
            </a:extLst>
          </p:cNvPr>
          <p:cNvSpPr txBox="1"/>
          <p:nvPr/>
        </p:nvSpPr>
        <p:spPr>
          <a:xfrm>
            <a:off x="13485939" y="8165459"/>
            <a:ext cx="3048000"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Mutación</a:t>
            </a:r>
            <a:endParaRPr lang="es-CO" sz="2400" i="1">
              <a:solidFill>
                <a:srgbClr val="1D1D1B"/>
              </a:solidFill>
              <a:latin typeface="Cooper Hewitt"/>
            </a:endParaRP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4E5FE0D-8F61-4CD7-82E6-4E760593D770}"/>
                  </a:ext>
                </a:extLst>
              </p:cNvPr>
              <p:cNvSpPr txBox="1"/>
              <p:nvPr/>
            </p:nvSpPr>
            <p:spPr>
              <a:xfrm>
                <a:off x="1207885" y="4075480"/>
                <a:ext cx="9158748" cy="1220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𝑎</m:t>
                      </m:r>
                      <m:r>
                        <a:rPr lang="es-CO" sz="2400" i="0">
                          <a:latin typeface="Cambria Math" panose="02040503050406030204" pitchFamily="18" charset="0"/>
                        </a:rPr>
                        <m:t> + </m:t>
                      </m:r>
                      <m:r>
                        <a:rPr lang="es-CO" sz="2400" i="1">
                          <a:latin typeface="Cambria Math" panose="02040503050406030204" pitchFamily="18" charset="0"/>
                        </a:rPr>
                        <m:t>𝑏</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𝐸𝑛𝑔𝑖𝑛𝑒</m:t>
                          </m:r>
                          <m:r>
                            <m:rPr>
                              <m:lit/>
                            </m:rPr>
                            <a:rPr lang="es-CO" sz="2400" i="0">
                              <a:latin typeface="Cambria Math" panose="02040503050406030204" pitchFamily="18" charset="0"/>
                            </a:rPr>
                            <m:t>_</m:t>
                          </m:r>
                          <m:r>
                            <a:rPr lang="es-CO" sz="2400" i="1">
                              <a:latin typeface="Cambria Math" panose="02040503050406030204" pitchFamily="18" charset="0"/>
                            </a:rPr>
                            <m:t>𝑆𝑖𝑧𝑒</m:t>
                          </m:r>
                        </m:e>
                      </m:d>
                      <m:r>
                        <a:rPr lang="es-CO" sz="2400" i="0">
                          <a:latin typeface="Cambria Math" panose="02040503050406030204" pitchFamily="18" charset="0"/>
                        </a:rPr>
                        <m:t> + </m:t>
                      </m:r>
                      <m:r>
                        <a:rPr lang="es-CO" sz="2400" i="1">
                          <a:latin typeface="Cambria Math" panose="02040503050406030204" pitchFamily="18" charset="0"/>
                        </a:rPr>
                        <m:t>𝑐</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𝐶𝑦𝑙𝑖𝑛𝑑𝑒𝑟𝑠</m:t>
                          </m:r>
                        </m:e>
                      </m:d>
                      <m:r>
                        <a:rPr lang="es-CO" sz="2400" i="0">
                          <a:latin typeface="Cambria Math" panose="02040503050406030204" pitchFamily="18" charset="0"/>
                        </a:rPr>
                        <m:t> + </m:t>
                      </m:r>
                      <m:r>
                        <a:rPr lang="es-CO" sz="2400" i="1">
                          <a:latin typeface="Cambria Math" panose="02040503050406030204" pitchFamily="18" charset="0"/>
                        </a:rPr>
                        <m:t>𝑑</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𝐹𝑢𝑒𝑙</m:t>
                          </m:r>
                          <m:r>
                            <m:rPr>
                              <m:lit/>
                            </m:rPr>
                            <a:rPr lang="es-CO" sz="2400" i="0">
                              <a:latin typeface="Cambria Math" panose="02040503050406030204" pitchFamily="18" charset="0"/>
                            </a:rPr>
                            <m:t>_</m:t>
                          </m:r>
                          <m:r>
                            <a:rPr lang="es-CO" sz="2400" i="1">
                              <a:latin typeface="Cambria Math" panose="02040503050406030204" pitchFamily="18" charset="0"/>
                            </a:rPr>
                            <m:t>𝐶𝑜𝑛𝑠𝑢𝑚𝑝𝑡𝑖𝑜𝑛</m:t>
                          </m:r>
                          <m:r>
                            <m:rPr>
                              <m:lit/>
                            </m:rPr>
                            <a:rPr lang="es-CO" sz="2400" i="0">
                              <a:latin typeface="Cambria Math" panose="02040503050406030204" pitchFamily="18" charset="0"/>
                            </a:rPr>
                            <m:t>_</m:t>
                          </m:r>
                          <m:r>
                            <a:rPr lang="es-CO" sz="2400" i="1">
                              <a:latin typeface="Cambria Math" panose="02040503050406030204" pitchFamily="18" charset="0"/>
                            </a:rPr>
                            <m:t>𝐶𝑖𝑡𝑦</m:t>
                          </m:r>
                        </m:e>
                      </m:d>
                      <m:r>
                        <a:rPr lang="es-CO" sz="2400" i="0">
                          <a:latin typeface="Cambria Math" panose="02040503050406030204" pitchFamily="18" charset="0"/>
                        </a:rPr>
                        <m:t> + </m:t>
                      </m:r>
                      <m:r>
                        <a:rPr lang="es-CO" sz="2400" i="1">
                          <a:latin typeface="Cambria Math" panose="02040503050406030204" pitchFamily="18" charset="0"/>
                        </a:rPr>
                        <m:t>𝑒</m:t>
                      </m:r>
                      <m:r>
                        <a:rPr lang="es-CO" sz="2400" i="0">
                          <a:latin typeface="Cambria Math" panose="02040503050406030204" pitchFamily="18" charset="0"/>
                        </a:rPr>
                        <m:t>∗</m:t>
                      </m:r>
                      <m:d>
                        <m:dPr>
                          <m:begChr m:val="["/>
                          <m:endChr m:val="]"/>
                          <m:ctrlPr>
                            <a:rPr lang="es-CO" sz="2400" i="1">
                              <a:latin typeface="Cambria Math" panose="02040503050406030204" pitchFamily="18" charset="0"/>
                            </a:rPr>
                          </m:ctrlPr>
                        </m:dPr>
                        <m:e>
                          <m:r>
                            <a:rPr lang="es-CO" sz="2400" i="1">
                              <a:latin typeface="Cambria Math" panose="02040503050406030204" pitchFamily="18" charset="0"/>
                            </a:rPr>
                            <m:t>𝐹𝑢𝑒𝑙</m:t>
                          </m:r>
                          <m:r>
                            <m:rPr>
                              <m:lit/>
                            </m:rPr>
                            <a:rPr lang="es-CO" sz="2400" i="0">
                              <a:latin typeface="Cambria Math" panose="02040503050406030204" pitchFamily="18" charset="0"/>
                            </a:rPr>
                            <m:t>_</m:t>
                          </m:r>
                          <m:r>
                            <a:rPr lang="es-CO" sz="2400" i="1">
                              <a:latin typeface="Cambria Math" panose="02040503050406030204" pitchFamily="18" charset="0"/>
                            </a:rPr>
                            <m:t>𝐶𝑜𝑛𝑠𝑢𝑚𝑝𝑡𝑖𝑜𝑛</m:t>
                          </m:r>
                          <m:r>
                            <m:rPr>
                              <m:lit/>
                            </m:rPr>
                            <a:rPr lang="es-CO" sz="2400" i="0">
                              <a:latin typeface="Cambria Math" panose="02040503050406030204" pitchFamily="18" charset="0"/>
                            </a:rPr>
                            <m:t>_</m:t>
                          </m:r>
                          <m:r>
                            <a:rPr lang="es-CO" sz="2400" i="1">
                              <a:latin typeface="Cambria Math" panose="02040503050406030204" pitchFamily="18" charset="0"/>
                            </a:rPr>
                            <m:t>𝐻𝑤𝑦</m:t>
                          </m:r>
                        </m:e>
                      </m:d>
                    </m:oMath>
                  </m:oMathPara>
                </a14:m>
                <a:endParaRPr lang="es-CO" sz="2400"/>
              </a:p>
            </p:txBody>
          </p:sp>
        </mc:Choice>
        <mc:Fallback xmlns="">
          <p:sp>
            <p:nvSpPr>
              <p:cNvPr id="25" name="CuadroTexto 24">
                <a:extLst>
                  <a:ext uri="{FF2B5EF4-FFF2-40B4-BE49-F238E27FC236}">
                    <a16:creationId xmlns:a16="http://schemas.microsoft.com/office/drawing/2014/main" id="{74E5FE0D-8F61-4CD7-82E6-4E760593D770}"/>
                  </a:ext>
                </a:extLst>
              </p:cNvPr>
              <p:cNvSpPr txBox="1">
                <a:spLocks noRot="1" noChangeAspect="1" noMove="1" noResize="1" noEditPoints="1" noAdjustHandles="1" noChangeArrowheads="1" noChangeShapeType="1" noTextEdit="1"/>
              </p:cNvSpPr>
              <p:nvPr/>
            </p:nvSpPr>
            <p:spPr>
              <a:xfrm>
                <a:off x="1207885" y="4075480"/>
                <a:ext cx="9158748" cy="1220334"/>
              </a:xfrm>
              <a:prstGeom prst="rect">
                <a:avLst/>
              </a:prstGeom>
              <a:blipFill>
                <a:blip r:embed="rId10"/>
                <a:stretch>
                  <a:fillRect b="-55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862781" y="7155519"/>
                <a:ext cx="9158748"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862781" y="7155519"/>
                <a:ext cx="9158748" cy="934871"/>
              </a:xfrm>
              <a:prstGeom prst="rect">
                <a:avLst/>
              </a:prstGeom>
              <a:blipFill>
                <a:blip r:embed="rId11"/>
                <a:stretch>
                  <a:fillRect/>
                </a:stretch>
              </a:blipFill>
            </p:spPr>
            <p:txBody>
              <a:bodyPr/>
              <a:lstStyle/>
              <a:p>
                <a:r>
                  <a:rPr lang="es-CO">
                    <a:noFill/>
                  </a:rPr>
                  <a:t> </a:t>
                </a:r>
              </a:p>
            </p:txBody>
          </p:sp>
        </mc:Fallback>
      </mc:AlternateContent>
      <p:sp>
        <p:nvSpPr>
          <p:cNvPr id="29" name="TextBox 25">
            <a:extLst>
              <a:ext uri="{FF2B5EF4-FFF2-40B4-BE49-F238E27FC236}">
                <a16:creationId xmlns:a16="http://schemas.microsoft.com/office/drawing/2014/main" id="{766CFE11-9863-4E0A-86D0-371202D0A640}"/>
              </a:ext>
            </a:extLst>
          </p:cNvPr>
          <p:cNvSpPr txBox="1"/>
          <p:nvPr/>
        </p:nvSpPr>
        <p:spPr>
          <a:xfrm>
            <a:off x="394286" y="351285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predicción</a:t>
            </a:r>
            <a:endParaRPr lang="es-CO" sz="2400" i="1">
              <a:solidFill>
                <a:srgbClr val="1D1D1B"/>
              </a:solidFill>
              <a:latin typeface="Cooper Hewitt"/>
            </a:endParaRPr>
          </a:p>
        </p:txBody>
      </p:sp>
      <p:sp>
        <p:nvSpPr>
          <p:cNvPr id="41" name="TextBox 25">
            <a:extLst>
              <a:ext uri="{FF2B5EF4-FFF2-40B4-BE49-F238E27FC236}">
                <a16:creationId xmlns:a16="http://schemas.microsoft.com/office/drawing/2014/main" id="{372116B4-C49C-4BC0-8F3D-510250F2D3BD}"/>
              </a:ext>
            </a:extLst>
          </p:cNvPr>
          <p:cNvSpPr txBox="1"/>
          <p:nvPr/>
        </p:nvSpPr>
        <p:spPr>
          <a:xfrm>
            <a:off x="513157" y="6651806"/>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3249073" y="8489347"/>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spTree>
    <p:extLst>
      <p:ext uri="{BB962C8B-B14F-4D97-AF65-F5344CB8AC3E}">
        <p14:creationId xmlns:p14="http://schemas.microsoft.com/office/powerpoint/2010/main" val="153396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14748" y="3531484"/>
                <a:ext cx="9158748"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14748" y="3531484"/>
                <a:ext cx="9158748"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pic>
        <p:nvPicPr>
          <p:cNvPr id="6" name="Imagen 6" descr="Gráfico, Gráfico de dispersión&#10;&#10;Descripción generada automáticamente">
            <a:extLst>
              <a:ext uri="{FF2B5EF4-FFF2-40B4-BE49-F238E27FC236}">
                <a16:creationId xmlns:a16="http://schemas.microsoft.com/office/drawing/2014/main" id="{853F32AE-C735-9D3C-0241-B25FF1A083DC}"/>
              </a:ext>
            </a:extLst>
          </p:cNvPr>
          <p:cNvPicPr>
            <a:picLocks noChangeAspect="1"/>
          </p:cNvPicPr>
          <p:nvPr/>
        </p:nvPicPr>
        <p:blipFill>
          <a:blip r:embed="rId3"/>
          <a:stretch>
            <a:fillRect/>
          </a:stretch>
        </p:blipFill>
        <p:spPr>
          <a:xfrm>
            <a:off x="1355075" y="4883812"/>
            <a:ext cx="7067319" cy="4430362"/>
          </a:xfrm>
          <a:prstGeom prst="rect">
            <a:avLst/>
          </a:prstGeom>
        </p:spPr>
      </p:pic>
      <p:pic>
        <p:nvPicPr>
          <p:cNvPr id="7" name="Imagen 7" descr="Gráfico, Gráfico de dispersión&#10;&#10;Descripción generada automáticamente">
            <a:extLst>
              <a:ext uri="{FF2B5EF4-FFF2-40B4-BE49-F238E27FC236}">
                <a16:creationId xmlns:a16="http://schemas.microsoft.com/office/drawing/2014/main" id="{DBC8C147-A168-8866-9879-1FD9C895B227}"/>
              </a:ext>
            </a:extLst>
          </p:cNvPr>
          <p:cNvPicPr>
            <a:picLocks noChangeAspect="1"/>
          </p:cNvPicPr>
          <p:nvPr/>
        </p:nvPicPr>
        <p:blipFill>
          <a:blip r:embed="rId4"/>
          <a:stretch>
            <a:fillRect/>
          </a:stretch>
        </p:blipFill>
        <p:spPr>
          <a:xfrm>
            <a:off x="9576412" y="4882596"/>
            <a:ext cx="6585331" cy="4432794"/>
          </a:xfrm>
          <a:prstGeom prst="rect">
            <a:avLst/>
          </a:prstGeom>
        </p:spPr>
      </p:pic>
    </p:spTree>
    <p:extLst>
      <p:ext uri="{BB962C8B-B14F-4D97-AF65-F5344CB8AC3E}">
        <p14:creationId xmlns:p14="http://schemas.microsoft.com/office/powerpoint/2010/main" val="189115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301986" y="3531484"/>
                <a:ext cx="8842014"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301986" y="3531484"/>
                <a:ext cx="8842014"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b, c, d, e)</a:t>
            </a:r>
            <a:endParaRPr lang="es-CO" sz="2400" i="1">
              <a:solidFill>
                <a:srgbClr val="1D1D1B"/>
              </a:solidFill>
              <a:latin typeface="Cooper Hewitt"/>
            </a:endParaRPr>
          </a:p>
        </p:txBody>
      </p:sp>
      <p:pic>
        <p:nvPicPr>
          <p:cNvPr id="2" name="Imagen 2" descr="Patrón de fondo&#10;&#10;Descripción generada automáticamente">
            <a:extLst>
              <a:ext uri="{FF2B5EF4-FFF2-40B4-BE49-F238E27FC236}">
                <a16:creationId xmlns:a16="http://schemas.microsoft.com/office/drawing/2014/main" id="{01F4534E-FBC2-A496-5B81-F7D1088BECEF}"/>
              </a:ext>
            </a:extLst>
          </p:cNvPr>
          <p:cNvPicPr>
            <a:picLocks noChangeAspect="1"/>
          </p:cNvPicPr>
          <p:nvPr/>
        </p:nvPicPr>
        <p:blipFill>
          <a:blip r:embed="rId3"/>
          <a:stretch>
            <a:fillRect/>
          </a:stretch>
        </p:blipFill>
        <p:spPr>
          <a:xfrm>
            <a:off x="8543581" y="4474053"/>
            <a:ext cx="6282368" cy="4946916"/>
          </a:xfrm>
          <a:prstGeom prst="rect">
            <a:avLst/>
          </a:prstGeom>
        </p:spPr>
      </p:pic>
      <p:pic>
        <p:nvPicPr>
          <p:cNvPr id="3" name="Imagen 3" descr="Gráfico, Gráfico de superficie&#10;&#10;Descripción generada automáticamente">
            <a:extLst>
              <a:ext uri="{FF2B5EF4-FFF2-40B4-BE49-F238E27FC236}">
                <a16:creationId xmlns:a16="http://schemas.microsoft.com/office/drawing/2014/main" id="{1A4F2249-4F4E-2EA2-BDD7-7EB4214AD5F6}"/>
              </a:ext>
            </a:extLst>
          </p:cNvPr>
          <p:cNvPicPr>
            <a:picLocks noChangeAspect="1"/>
          </p:cNvPicPr>
          <p:nvPr/>
        </p:nvPicPr>
        <p:blipFill rotWithShape="1">
          <a:blip r:embed="rId4"/>
          <a:srcRect l="3448" t="6166" r="-246" b="268"/>
          <a:stretch/>
        </p:blipFill>
        <p:spPr>
          <a:xfrm>
            <a:off x="1589183" y="4608819"/>
            <a:ext cx="5414712" cy="4801640"/>
          </a:xfrm>
          <a:prstGeom prst="rect">
            <a:avLst/>
          </a:prstGeom>
        </p:spPr>
      </p:pic>
    </p:spTree>
    <p:extLst>
      <p:ext uri="{BB962C8B-B14F-4D97-AF65-F5344CB8AC3E}">
        <p14:creationId xmlns:p14="http://schemas.microsoft.com/office/powerpoint/2010/main" val="40934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1E7913B-163B-4145-98AD-9D7FE8D7D30D}"/>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2"/>
          <p:cNvSpPr txBox="1"/>
          <p:nvPr/>
        </p:nvSpPr>
        <p:spPr>
          <a:xfrm>
            <a:off x="3568338" y="8228565"/>
            <a:ext cx="11162800" cy="662305"/>
          </a:xfrm>
          <a:prstGeom prst="rect">
            <a:avLst/>
          </a:prstGeom>
        </p:spPr>
        <p:txBody>
          <a:bodyPr lIns="0" tIns="0" rIns="0" bIns="0" rtlCol="0" anchor="t">
            <a:spAutoFit/>
          </a:bodyPr>
          <a:lstStyle/>
          <a:p>
            <a:pPr algn="ctr">
              <a:lnSpc>
                <a:spcPts val="4680"/>
              </a:lnSpc>
            </a:pPr>
            <a:r>
              <a:rPr lang="en-US" sz="3600" spc="107">
                <a:solidFill>
                  <a:srgbClr val="1D1D1B"/>
                </a:solidFill>
                <a:latin typeface="Cooper Hewitt"/>
              </a:rPr>
              <a:t>CONTENIDO</a:t>
            </a:r>
          </a:p>
        </p:txBody>
      </p:sp>
      <p:grpSp>
        <p:nvGrpSpPr>
          <p:cNvPr id="3" name="Group 3"/>
          <p:cNvGrpSpPr/>
          <p:nvPr/>
        </p:nvGrpSpPr>
        <p:grpSpPr>
          <a:xfrm rot="-5400000">
            <a:off x="852943" y="-185770"/>
            <a:ext cx="9757001" cy="3381440"/>
            <a:chOff x="0" y="0"/>
            <a:chExt cx="1172650" cy="406400"/>
          </a:xfrm>
        </p:grpSpPr>
        <p:sp>
          <p:nvSpPr>
            <p:cNvPr id="4" name="Freeform 4"/>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5" name="Group 5"/>
          <p:cNvGrpSpPr/>
          <p:nvPr/>
        </p:nvGrpSpPr>
        <p:grpSpPr>
          <a:xfrm rot="-5400000">
            <a:off x="-2269188" y="-471520"/>
            <a:ext cx="9185501" cy="3381440"/>
            <a:chOff x="0" y="0"/>
            <a:chExt cx="1103964" cy="406400"/>
          </a:xfrm>
        </p:grpSpPr>
        <p:sp>
          <p:nvSpPr>
            <p:cNvPr id="6" name="Freeform 6"/>
            <p:cNvSpPr/>
            <p:nvPr/>
          </p:nvSpPr>
          <p:spPr>
            <a:xfrm>
              <a:off x="17780" y="22860"/>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7" name="Group 7"/>
          <p:cNvGrpSpPr/>
          <p:nvPr/>
        </p:nvGrpSpPr>
        <p:grpSpPr>
          <a:xfrm rot="-5400000">
            <a:off x="3975074" y="99980"/>
            <a:ext cx="10328501" cy="3381440"/>
            <a:chOff x="0" y="0"/>
            <a:chExt cx="1241336" cy="406400"/>
          </a:xfrm>
        </p:grpSpPr>
        <p:sp>
          <p:nvSpPr>
            <p:cNvPr id="8" name="Freeform 8"/>
            <p:cNvSpPr/>
            <p:nvPr/>
          </p:nvSpPr>
          <p:spPr>
            <a:xfrm>
              <a:off x="17780" y="22860"/>
              <a:ext cx="1215936" cy="360680"/>
            </a:xfrm>
            <a:custGeom>
              <a:avLst/>
              <a:gdLst/>
              <a:ahLst/>
              <a:cxnLst/>
              <a:rect l="l" t="t" r="r" b="b"/>
              <a:pathLst>
                <a:path w="1215936" h="360680">
                  <a:moveTo>
                    <a:pt x="1215936" y="180340"/>
                  </a:moveTo>
                  <a:cubicBezTo>
                    <a:pt x="1215936" y="81280"/>
                    <a:pt x="1135926" y="0"/>
                    <a:pt x="1035596" y="0"/>
                  </a:cubicBezTo>
                  <a:lnTo>
                    <a:pt x="172720" y="0"/>
                  </a:lnTo>
                  <a:lnTo>
                    <a:pt x="172720" y="1270"/>
                  </a:lnTo>
                  <a:cubicBezTo>
                    <a:pt x="76200" y="5080"/>
                    <a:pt x="0" y="83820"/>
                    <a:pt x="0" y="180340"/>
                  </a:cubicBezTo>
                  <a:cubicBezTo>
                    <a:pt x="0" y="276860"/>
                    <a:pt x="77470" y="355600"/>
                    <a:pt x="172720" y="359410"/>
                  </a:cubicBezTo>
                  <a:lnTo>
                    <a:pt x="172720" y="360680"/>
                  </a:lnTo>
                  <a:lnTo>
                    <a:pt x="1035596" y="360680"/>
                  </a:lnTo>
                  <a:cubicBezTo>
                    <a:pt x="1134656" y="360680"/>
                    <a:pt x="1215936" y="279400"/>
                    <a:pt x="1215936" y="180340"/>
                  </a:cubicBezTo>
                  <a:close/>
                </a:path>
              </a:pathLst>
            </a:custGeom>
            <a:solidFill>
              <a:srgbClr val="37C9EF">
                <a:alpha val="89804"/>
              </a:srgbClr>
            </a:solidFill>
          </p:spPr>
        </p:sp>
      </p:grpSp>
      <p:grpSp>
        <p:nvGrpSpPr>
          <p:cNvPr id="9" name="Group 9"/>
          <p:cNvGrpSpPr/>
          <p:nvPr/>
        </p:nvGrpSpPr>
        <p:grpSpPr>
          <a:xfrm rot="-5400000">
            <a:off x="7097206" y="385730"/>
            <a:ext cx="10900001" cy="3381440"/>
            <a:chOff x="0" y="0"/>
            <a:chExt cx="1310022" cy="406400"/>
          </a:xfrm>
        </p:grpSpPr>
        <p:sp>
          <p:nvSpPr>
            <p:cNvPr id="10" name="Freeform 10"/>
            <p:cNvSpPr/>
            <p:nvPr/>
          </p:nvSpPr>
          <p:spPr>
            <a:xfrm>
              <a:off x="17780" y="22860"/>
              <a:ext cx="1284622" cy="360680"/>
            </a:xfrm>
            <a:custGeom>
              <a:avLst/>
              <a:gdLst/>
              <a:ahLst/>
              <a:cxnLst/>
              <a:rect l="l" t="t" r="r" b="b"/>
              <a:pathLst>
                <a:path w="1284622" h="360680">
                  <a:moveTo>
                    <a:pt x="1284622" y="180340"/>
                  </a:moveTo>
                  <a:cubicBezTo>
                    <a:pt x="1284622" y="81280"/>
                    <a:pt x="1204612" y="0"/>
                    <a:pt x="1104282" y="0"/>
                  </a:cubicBezTo>
                  <a:lnTo>
                    <a:pt x="172720" y="0"/>
                  </a:lnTo>
                  <a:lnTo>
                    <a:pt x="172720" y="1270"/>
                  </a:lnTo>
                  <a:cubicBezTo>
                    <a:pt x="76200" y="5080"/>
                    <a:pt x="0" y="83820"/>
                    <a:pt x="0" y="180340"/>
                  </a:cubicBezTo>
                  <a:cubicBezTo>
                    <a:pt x="0" y="276860"/>
                    <a:pt x="77470" y="355600"/>
                    <a:pt x="172720" y="359410"/>
                  </a:cubicBezTo>
                  <a:lnTo>
                    <a:pt x="172720" y="360680"/>
                  </a:lnTo>
                  <a:lnTo>
                    <a:pt x="1104282" y="360680"/>
                  </a:lnTo>
                  <a:cubicBezTo>
                    <a:pt x="1203342" y="360680"/>
                    <a:pt x="1284622" y="279400"/>
                    <a:pt x="1284622" y="180340"/>
                  </a:cubicBezTo>
                  <a:close/>
                </a:path>
              </a:pathLst>
            </a:custGeom>
            <a:solidFill>
              <a:srgbClr val="3EDAD8">
                <a:alpha val="84706"/>
              </a:srgbClr>
            </a:solidFill>
          </p:spPr>
        </p:sp>
      </p:grpSp>
      <p:grpSp>
        <p:nvGrpSpPr>
          <p:cNvPr id="11" name="Group 11"/>
          <p:cNvGrpSpPr/>
          <p:nvPr/>
        </p:nvGrpSpPr>
        <p:grpSpPr>
          <a:xfrm rot="-5400000">
            <a:off x="10254369" y="636447"/>
            <a:ext cx="11401436" cy="3381440"/>
            <a:chOff x="0" y="0"/>
            <a:chExt cx="1370287" cy="406400"/>
          </a:xfrm>
        </p:grpSpPr>
        <p:sp>
          <p:nvSpPr>
            <p:cNvPr id="12" name="Freeform 12"/>
            <p:cNvSpPr/>
            <p:nvPr/>
          </p:nvSpPr>
          <p:spPr>
            <a:xfrm>
              <a:off x="17780" y="22860"/>
              <a:ext cx="1344887" cy="360680"/>
            </a:xfrm>
            <a:custGeom>
              <a:avLst/>
              <a:gdLst/>
              <a:ahLst/>
              <a:cxnLst/>
              <a:rect l="l" t="t" r="r" b="b"/>
              <a:pathLst>
                <a:path w="1344887" h="360680">
                  <a:moveTo>
                    <a:pt x="1344887" y="180340"/>
                  </a:moveTo>
                  <a:cubicBezTo>
                    <a:pt x="1344887" y="81280"/>
                    <a:pt x="1264877" y="0"/>
                    <a:pt x="1164547" y="0"/>
                  </a:cubicBezTo>
                  <a:lnTo>
                    <a:pt x="172720" y="0"/>
                  </a:lnTo>
                  <a:lnTo>
                    <a:pt x="172720" y="1270"/>
                  </a:lnTo>
                  <a:cubicBezTo>
                    <a:pt x="76200" y="5080"/>
                    <a:pt x="0" y="83820"/>
                    <a:pt x="0" y="180340"/>
                  </a:cubicBezTo>
                  <a:cubicBezTo>
                    <a:pt x="0" y="276860"/>
                    <a:pt x="77470" y="355600"/>
                    <a:pt x="172720" y="359410"/>
                  </a:cubicBezTo>
                  <a:lnTo>
                    <a:pt x="172720" y="360680"/>
                  </a:lnTo>
                  <a:lnTo>
                    <a:pt x="1164547" y="360680"/>
                  </a:lnTo>
                  <a:cubicBezTo>
                    <a:pt x="1263607" y="360680"/>
                    <a:pt x="1344887" y="279400"/>
                    <a:pt x="1344887" y="180340"/>
                  </a:cubicBezTo>
                  <a:close/>
                </a:path>
              </a:pathLst>
            </a:custGeom>
            <a:solidFill>
              <a:srgbClr val="67C6C5">
                <a:alpha val="80000"/>
              </a:srgbClr>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46986" y="318980"/>
            <a:ext cx="1800440" cy="180044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1711" y="409468"/>
            <a:ext cx="1619465" cy="1619465"/>
          </a:xfrm>
          <a:prstGeom prst="rect">
            <a:avLst/>
          </a:prstGeom>
        </p:spPr>
      </p:pic>
      <p:grpSp>
        <p:nvGrpSpPr>
          <p:cNvPr id="15" name="Group 15"/>
          <p:cNvGrpSpPr/>
          <p:nvPr/>
        </p:nvGrpSpPr>
        <p:grpSpPr>
          <a:xfrm>
            <a:off x="552450" y="-64022"/>
            <a:ext cx="287153" cy="5167763"/>
            <a:chOff x="0" y="0"/>
            <a:chExt cx="223510" cy="4022416"/>
          </a:xfrm>
        </p:grpSpPr>
        <p:sp>
          <p:nvSpPr>
            <p:cNvPr id="16" name="Freeform 16"/>
            <p:cNvSpPr/>
            <p:nvPr/>
          </p:nvSpPr>
          <p:spPr>
            <a:xfrm>
              <a:off x="0" y="0"/>
              <a:ext cx="223510" cy="4022416"/>
            </a:xfrm>
            <a:custGeom>
              <a:avLst/>
              <a:gdLst/>
              <a:ahLst/>
              <a:cxnLst/>
              <a:rect l="l" t="t" r="r" b="b"/>
              <a:pathLst>
                <a:path w="223510" h="4022416">
                  <a:moveTo>
                    <a:pt x="0" y="0"/>
                  </a:moveTo>
                  <a:lnTo>
                    <a:pt x="223510" y="0"/>
                  </a:lnTo>
                  <a:lnTo>
                    <a:pt x="223510" y="4022416"/>
                  </a:lnTo>
                  <a:lnTo>
                    <a:pt x="0" y="4022416"/>
                  </a:lnTo>
                  <a:close/>
                </a:path>
              </a:pathLst>
            </a:custGeom>
            <a:solidFill>
              <a:srgbClr val="FFFFFF"/>
            </a:solidFill>
          </p:spPr>
        </p:sp>
      </p:grpSp>
      <p:sp>
        <p:nvSpPr>
          <p:cNvPr id="17" name="TextBox 17"/>
          <p:cNvSpPr txBox="1"/>
          <p:nvPr/>
        </p:nvSpPr>
        <p:spPr>
          <a:xfrm>
            <a:off x="985416" y="2859584"/>
            <a:ext cx="2616395" cy="1282402"/>
          </a:xfrm>
          <a:prstGeom prst="rect">
            <a:avLst/>
          </a:prstGeom>
        </p:spPr>
        <p:txBody>
          <a:bodyPr wrap="square" lIns="0" tIns="0" rIns="0" bIns="0" rtlCol="0" anchor="t">
            <a:spAutoFit/>
          </a:bodyPr>
          <a:lstStyle/>
          <a:p>
            <a:pPr algn="ctr">
              <a:lnSpc>
                <a:spcPts val="2519"/>
              </a:lnSpc>
            </a:pPr>
            <a:r>
              <a:rPr lang="en-US" sz="2099" spc="210">
                <a:solidFill>
                  <a:srgbClr val="FFFFFF"/>
                </a:solidFill>
                <a:latin typeface="Cooper Hewitt"/>
              </a:rPr>
              <a:t>Motivaci</a:t>
            </a:r>
            <a:r>
              <a:rPr lang="es-CO" sz="2099" spc="210">
                <a:solidFill>
                  <a:srgbClr val="FFFFFF"/>
                </a:solidFill>
                <a:latin typeface="Cooper Hewitt"/>
              </a:rPr>
              <a:t>ón y contextualización</a:t>
            </a:r>
            <a:endParaRPr lang="en-US" sz="2099"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3 - 4</a:t>
            </a:r>
          </a:p>
        </p:txBody>
      </p:sp>
      <p:sp>
        <p:nvSpPr>
          <p:cNvPr id="18" name="TextBox 18"/>
          <p:cNvSpPr txBox="1"/>
          <p:nvPr/>
        </p:nvSpPr>
        <p:spPr>
          <a:xfrm>
            <a:off x="4501756" y="2859584"/>
            <a:ext cx="2459375" cy="961802"/>
          </a:xfrm>
          <a:prstGeom prst="rect">
            <a:avLst/>
          </a:prstGeom>
        </p:spPr>
        <p:txBody>
          <a:bodyPr lIns="0" tIns="0" rIns="0" bIns="0" rtlCol="0" anchor="t">
            <a:spAutoFit/>
          </a:bodyPr>
          <a:lstStyle/>
          <a:p>
            <a:pPr algn="ctr">
              <a:lnSpc>
                <a:spcPts val="2519"/>
              </a:lnSpc>
            </a:pPr>
            <a:r>
              <a:rPr lang="en-US" sz="2099" spc="210">
                <a:solidFill>
                  <a:srgbClr val="FFFFFF"/>
                </a:solidFill>
                <a:latin typeface="Cooper Hewitt"/>
              </a:rPr>
              <a:t>Estado del arte</a:t>
            </a: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6 - 12</a:t>
            </a:r>
          </a:p>
        </p:txBody>
      </p:sp>
      <p:sp>
        <p:nvSpPr>
          <p:cNvPr id="19" name="TextBox 19"/>
          <p:cNvSpPr txBox="1"/>
          <p:nvPr/>
        </p:nvSpPr>
        <p:spPr>
          <a:xfrm>
            <a:off x="7909637" y="2862033"/>
            <a:ext cx="2459375" cy="1603003"/>
          </a:xfrm>
          <a:prstGeom prst="rect">
            <a:avLst/>
          </a:prstGeom>
        </p:spPr>
        <p:txBody>
          <a:bodyPr lIns="0" tIns="0" rIns="0" bIns="0" rtlCol="0" anchor="t">
            <a:spAutoFit/>
          </a:bodyPr>
          <a:lstStyle/>
          <a:p>
            <a:pPr algn="ctr">
              <a:lnSpc>
                <a:spcPts val="2519"/>
              </a:lnSpc>
            </a:pPr>
            <a:r>
              <a:rPr lang="en-US" sz="2050" spc="210">
                <a:solidFill>
                  <a:srgbClr val="FFFFFF"/>
                </a:solidFill>
                <a:latin typeface="Cooper Hewitt"/>
              </a:rPr>
              <a:t>Bases de </a:t>
            </a:r>
            <a:r>
              <a:rPr lang="en-US" sz="2050" spc="210" err="1">
                <a:solidFill>
                  <a:srgbClr val="FFFFFF"/>
                </a:solidFill>
                <a:latin typeface="Cooper Hewitt"/>
              </a:rPr>
              <a:t>datos</a:t>
            </a:r>
            <a:r>
              <a:rPr lang="en-US" sz="2050" spc="210">
                <a:solidFill>
                  <a:srgbClr val="FFFFFF"/>
                </a:solidFill>
                <a:latin typeface="Cooper Hewitt"/>
              </a:rPr>
              <a:t> para </a:t>
            </a:r>
            <a:r>
              <a:rPr lang="en-US" sz="2050" spc="210" err="1">
                <a:solidFill>
                  <a:srgbClr val="FFFFFF"/>
                </a:solidFill>
                <a:latin typeface="Cooper Hewitt"/>
              </a:rPr>
              <a:t>investigación</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14</a:t>
            </a:r>
          </a:p>
        </p:txBody>
      </p:sp>
      <p:sp>
        <p:nvSpPr>
          <p:cNvPr id="20" name="TextBox 20"/>
          <p:cNvSpPr txBox="1"/>
          <p:nvPr/>
        </p:nvSpPr>
        <p:spPr>
          <a:xfrm>
            <a:off x="11317519" y="2862033"/>
            <a:ext cx="245937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Solución</a:t>
            </a:r>
            <a:r>
              <a:rPr lang="en-US" sz="2050" spc="210">
                <a:solidFill>
                  <a:srgbClr val="FFFFFF"/>
                </a:solidFill>
                <a:latin typeface="Cooper Hewitt"/>
              </a:rPr>
              <a:t> al </a:t>
            </a:r>
            <a:r>
              <a:rPr lang="en-US" sz="2050" spc="210" err="1">
                <a:solidFill>
                  <a:srgbClr val="FFFFFF"/>
                </a:solidFill>
                <a:latin typeface="Cooper Hewitt"/>
              </a:rPr>
              <a:t>problema</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15 - 16</a:t>
            </a:r>
            <a:endParaRPr lang="en-US" sz="2100" spc="209">
              <a:solidFill>
                <a:srgbClr val="FFFFFF"/>
              </a:solidFill>
              <a:latin typeface="Cooper Hewitt"/>
              <a:ea typeface="Cooper Hewitt"/>
            </a:endParaRPr>
          </a:p>
        </p:txBody>
      </p:sp>
      <p:sp>
        <p:nvSpPr>
          <p:cNvPr id="21" name="TextBox 21"/>
          <p:cNvSpPr txBox="1"/>
          <p:nvPr/>
        </p:nvSpPr>
        <p:spPr>
          <a:xfrm>
            <a:off x="14552846" y="2592434"/>
            <a:ext cx="282513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Resultados</a:t>
            </a:r>
            <a:r>
              <a:rPr lang="en-US" sz="2050" spc="210">
                <a:solidFill>
                  <a:srgbClr val="FFFFFF"/>
                </a:solidFill>
                <a:latin typeface="Cooper Hewitt"/>
              </a:rPr>
              <a:t> y </a:t>
            </a:r>
            <a:r>
              <a:rPr lang="en-US" sz="2050" spc="210" err="1">
                <a:solidFill>
                  <a:srgbClr val="FFFFFF"/>
                </a:solidFill>
                <a:latin typeface="Cooper Hewitt"/>
              </a:rPr>
              <a:t>conclusiones</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17 - 22</a:t>
            </a:r>
          </a:p>
        </p:txBody>
      </p:sp>
      <p:grpSp>
        <p:nvGrpSpPr>
          <p:cNvPr id="22" name="Group 22"/>
          <p:cNvGrpSpPr/>
          <p:nvPr/>
        </p:nvGrpSpPr>
        <p:grpSpPr>
          <a:xfrm>
            <a:off x="3805238" y="-330722"/>
            <a:ext cx="439553" cy="5167763"/>
            <a:chOff x="0" y="0"/>
            <a:chExt cx="342133" cy="4022416"/>
          </a:xfrm>
        </p:grpSpPr>
        <p:sp>
          <p:nvSpPr>
            <p:cNvPr id="23" name="Freeform 23"/>
            <p:cNvSpPr/>
            <p:nvPr/>
          </p:nvSpPr>
          <p:spPr>
            <a:xfrm>
              <a:off x="0" y="0"/>
              <a:ext cx="342133" cy="4022416"/>
            </a:xfrm>
            <a:custGeom>
              <a:avLst/>
              <a:gdLst/>
              <a:ahLst/>
              <a:cxnLst/>
              <a:rect l="l" t="t" r="r" b="b"/>
              <a:pathLst>
                <a:path w="342133" h="4022416">
                  <a:moveTo>
                    <a:pt x="0" y="0"/>
                  </a:moveTo>
                  <a:lnTo>
                    <a:pt x="342133" y="0"/>
                  </a:lnTo>
                  <a:lnTo>
                    <a:pt x="342133" y="4022416"/>
                  </a:lnTo>
                  <a:lnTo>
                    <a:pt x="0" y="4022416"/>
                  </a:lnTo>
                  <a:close/>
                </a:path>
              </a:pathLst>
            </a:custGeom>
            <a:solidFill>
              <a:srgbClr val="FFFFFF"/>
            </a:solidFill>
          </p:spPr>
        </p:sp>
      </p:grpSp>
      <p:grpSp>
        <p:nvGrpSpPr>
          <p:cNvPr id="24" name="Group 24"/>
          <p:cNvGrpSpPr/>
          <p:nvPr/>
        </p:nvGrpSpPr>
        <p:grpSpPr>
          <a:xfrm>
            <a:off x="7211912" y="-197372"/>
            <a:ext cx="439553" cy="5629725"/>
            <a:chOff x="0" y="0"/>
            <a:chExt cx="342133" cy="4381993"/>
          </a:xfrm>
        </p:grpSpPr>
        <p:sp>
          <p:nvSpPr>
            <p:cNvPr id="25" name="Freeform 25"/>
            <p:cNvSpPr/>
            <p:nvPr/>
          </p:nvSpPr>
          <p:spPr>
            <a:xfrm>
              <a:off x="0" y="0"/>
              <a:ext cx="342133" cy="4381993"/>
            </a:xfrm>
            <a:custGeom>
              <a:avLst/>
              <a:gdLst/>
              <a:ahLst/>
              <a:cxnLst/>
              <a:rect l="l" t="t" r="r" b="b"/>
              <a:pathLst>
                <a:path w="342133" h="4381993">
                  <a:moveTo>
                    <a:pt x="0" y="0"/>
                  </a:moveTo>
                  <a:lnTo>
                    <a:pt x="342133" y="0"/>
                  </a:lnTo>
                  <a:lnTo>
                    <a:pt x="342133" y="4381993"/>
                  </a:lnTo>
                  <a:lnTo>
                    <a:pt x="0" y="4381993"/>
                  </a:lnTo>
                  <a:close/>
                </a:path>
              </a:pathLst>
            </a:custGeom>
            <a:solidFill>
              <a:srgbClr val="FFFFFF"/>
            </a:solidFill>
          </p:spPr>
        </p:sp>
      </p:grpSp>
      <p:grpSp>
        <p:nvGrpSpPr>
          <p:cNvPr id="26" name="Group 26"/>
          <p:cNvGrpSpPr/>
          <p:nvPr/>
        </p:nvGrpSpPr>
        <p:grpSpPr>
          <a:xfrm>
            <a:off x="10633707" y="-27095"/>
            <a:ext cx="445903" cy="6217788"/>
            <a:chOff x="0" y="0"/>
            <a:chExt cx="347076" cy="4839721"/>
          </a:xfrm>
        </p:grpSpPr>
        <p:sp>
          <p:nvSpPr>
            <p:cNvPr id="27" name="Freeform 27"/>
            <p:cNvSpPr/>
            <p:nvPr/>
          </p:nvSpPr>
          <p:spPr>
            <a:xfrm>
              <a:off x="0" y="0"/>
              <a:ext cx="347076" cy="4839721"/>
            </a:xfrm>
            <a:custGeom>
              <a:avLst/>
              <a:gdLst/>
              <a:ahLst/>
              <a:cxnLst/>
              <a:rect l="l" t="t" r="r" b="b"/>
              <a:pathLst>
                <a:path w="347076" h="4839721">
                  <a:moveTo>
                    <a:pt x="0" y="0"/>
                  </a:moveTo>
                  <a:lnTo>
                    <a:pt x="347076" y="0"/>
                  </a:lnTo>
                  <a:lnTo>
                    <a:pt x="347076" y="4839721"/>
                  </a:lnTo>
                  <a:lnTo>
                    <a:pt x="0" y="4839721"/>
                  </a:lnTo>
                  <a:close/>
                </a:path>
              </a:pathLst>
            </a:custGeom>
            <a:solidFill>
              <a:srgbClr val="FFFFFF"/>
            </a:solidFill>
          </p:spPr>
        </p:sp>
      </p:grpSp>
      <p:grpSp>
        <p:nvGrpSpPr>
          <p:cNvPr id="28" name="Group 28"/>
          <p:cNvGrpSpPr/>
          <p:nvPr/>
        </p:nvGrpSpPr>
        <p:grpSpPr>
          <a:xfrm>
            <a:off x="14018150" y="-197372"/>
            <a:ext cx="449078" cy="6736242"/>
            <a:chOff x="0" y="0"/>
            <a:chExt cx="349547" cy="5243269"/>
          </a:xfrm>
        </p:grpSpPr>
        <p:sp>
          <p:nvSpPr>
            <p:cNvPr id="29" name="Freeform 29"/>
            <p:cNvSpPr/>
            <p:nvPr/>
          </p:nvSpPr>
          <p:spPr>
            <a:xfrm>
              <a:off x="0" y="0"/>
              <a:ext cx="349547" cy="5243269"/>
            </a:xfrm>
            <a:custGeom>
              <a:avLst/>
              <a:gdLst/>
              <a:ahLst/>
              <a:cxnLst/>
              <a:rect l="l" t="t" r="r" b="b"/>
              <a:pathLst>
                <a:path w="349547" h="5243269">
                  <a:moveTo>
                    <a:pt x="0" y="0"/>
                  </a:moveTo>
                  <a:lnTo>
                    <a:pt x="349547" y="0"/>
                  </a:lnTo>
                  <a:lnTo>
                    <a:pt x="349547" y="5243269"/>
                  </a:lnTo>
                  <a:lnTo>
                    <a:pt x="0" y="5243269"/>
                  </a:lnTo>
                  <a:close/>
                </a:path>
              </a:pathLst>
            </a:custGeom>
            <a:solidFill>
              <a:srgbClr val="FFFFFF"/>
            </a:solidFill>
          </p:spPr>
        </p:sp>
      </p:grpSp>
      <p:grpSp>
        <p:nvGrpSpPr>
          <p:cNvPr id="30" name="Group 30"/>
          <p:cNvGrpSpPr/>
          <p:nvPr/>
        </p:nvGrpSpPr>
        <p:grpSpPr>
          <a:xfrm>
            <a:off x="17430793" y="-441861"/>
            <a:ext cx="430028" cy="7225221"/>
            <a:chOff x="0" y="0"/>
            <a:chExt cx="334719" cy="5623874"/>
          </a:xfrm>
        </p:grpSpPr>
        <p:sp>
          <p:nvSpPr>
            <p:cNvPr id="31" name="Freeform 31"/>
            <p:cNvSpPr/>
            <p:nvPr/>
          </p:nvSpPr>
          <p:spPr>
            <a:xfrm>
              <a:off x="0" y="0"/>
              <a:ext cx="334719" cy="5623874"/>
            </a:xfrm>
            <a:custGeom>
              <a:avLst/>
              <a:gdLst/>
              <a:ahLst/>
              <a:cxnLst/>
              <a:rect l="l" t="t" r="r" b="b"/>
              <a:pathLst>
                <a:path w="334719" h="5623874">
                  <a:moveTo>
                    <a:pt x="0" y="0"/>
                  </a:moveTo>
                  <a:lnTo>
                    <a:pt x="334719" y="0"/>
                  </a:lnTo>
                  <a:lnTo>
                    <a:pt x="334719" y="5623874"/>
                  </a:lnTo>
                  <a:lnTo>
                    <a:pt x="0" y="5623874"/>
                  </a:lnTo>
                  <a:close/>
                </a:path>
              </a:pathLst>
            </a:custGeom>
            <a:solidFill>
              <a:srgbClr val="FFFFFF"/>
            </a:solidFill>
          </p:spPr>
        </p:sp>
      </p:grpSp>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03411" y="483286"/>
            <a:ext cx="1471827" cy="1471827"/>
          </a:xfrm>
          <a:prstGeom prst="rect">
            <a:avLst/>
          </a:prstGeom>
        </p:spPr>
      </p:pic>
      <p:pic>
        <p:nvPicPr>
          <p:cNvPr id="33" name="Picture 3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56083" y="520196"/>
            <a:ext cx="1398008" cy="1398008"/>
          </a:xfrm>
          <a:prstGeom prst="rect">
            <a:avLst/>
          </a:prstGeom>
        </p:spPr>
      </p:pic>
      <p:pic>
        <p:nvPicPr>
          <p:cNvPr id="34" name="Picture 3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5742" y="557105"/>
            <a:ext cx="1324190" cy="1324190"/>
          </a:xfrm>
          <a:prstGeom prst="rect">
            <a:avLst/>
          </a:prstGeom>
        </p:spPr>
      </p:pic>
      <p:sp>
        <p:nvSpPr>
          <p:cNvPr id="37" name="TextBox 10">
            <a:extLst>
              <a:ext uri="{FF2B5EF4-FFF2-40B4-BE49-F238E27FC236}">
                <a16:creationId xmlns:a16="http://schemas.microsoft.com/office/drawing/2014/main" id="{C43B454A-FBCB-4250-B822-CF20057E3413}"/>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arameters_1">
            <a:hlinkClick r:id="" action="ppaction://media"/>
            <a:extLst>
              <a:ext uri="{FF2B5EF4-FFF2-40B4-BE49-F238E27FC236}">
                <a16:creationId xmlns:a16="http://schemas.microsoft.com/office/drawing/2014/main" id="{5C77C697-F5D8-4890-B1BF-95F8F3600B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508" t="10344" r="7761" b="9835"/>
          <a:stretch/>
        </p:blipFill>
        <p:spPr>
          <a:xfrm>
            <a:off x="4100052" y="1797737"/>
            <a:ext cx="9601200" cy="7627744"/>
          </a:xfrm>
          <a:prstGeom prst="rect">
            <a:avLst/>
          </a:prstGeom>
        </p:spPr>
      </p:pic>
    </p:spTree>
    <p:extLst>
      <p:ext uri="{BB962C8B-B14F-4D97-AF65-F5344CB8AC3E}">
        <p14:creationId xmlns:p14="http://schemas.microsoft.com/office/powerpoint/2010/main" val="158868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24294B2-526F-4E69-B4AD-FD7BB5A9BD4E}"/>
                  </a:ext>
                </a:extLst>
              </p:cNvPr>
              <p:cNvSpPr txBox="1"/>
              <p:nvPr/>
            </p:nvSpPr>
            <p:spPr>
              <a:xfrm>
                <a:off x="301986" y="3531484"/>
                <a:ext cx="8842014" cy="934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rPr>
                        <m:t>𝑅𝑀𝑆𝐸</m:t>
                      </m:r>
                      <m:r>
                        <a:rPr lang="es-CO" sz="2400" i="0">
                          <a:latin typeface="Cambria Math" panose="02040503050406030204" pitchFamily="18" charset="0"/>
                        </a:rPr>
                        <m:t>= </m:t>
                      </m:r>
                      <m:f>
                        <m:fPr>
                          <m:ctrlPr>
                            <a:rPr lang="es-CO" sz="2400" i="1">
                              <a:solidFill>
                                <a:srgbClr val="836967"/>
                              </a:solidFill>
                              <a:latin typeface="Cambria Math" panose="02040503050406030204" pitchFamily="18" charset="0"/>
                            </a:rPr>
                          </m:ctrlPr>
                        </m:fPr>
                        <m:num>
                          <m:nary>
                            <m:naryPr>
                              <m:chr m:val="∑"/>
                              <m:subHide m:val="on"/>
                              <m:supHide m:val="on"/>
                              <m:ctrlPr>
                                <a:rPr lang="es-CO" sz="2400" i="1">
                                  <a:latin typeface="Cambria Math" panose="02040503050406030204" pitchFamily="18" charset="0"/>
                                </a:rPr>
                              </m:ctrlPr>
                            </m:naryPr>
                            <m:sub/>
                            <m:sup/>
                            <m:e>
                              <m:sSup>
                                <m:sSupPr>
                                  <m:ctrlPr>
                                    <a:rPr lang="es-CO" sz="2400" i="1">
                                      <a:solidFill>
                                        <a:srgbClr val="836967"/>
                                      </a:solidFill>
                                      <a:latin typeface="Cambria Math" panose="02040503050406030204" pitchFamily="18" charset="0"/>
                                    </a:rPr>
                                  </m:ctrlPr>
                                </m:sSupPr>
                                <m:e>
                                  <m:d>
                                    <m:dPr>
                                      <m:ctrlPr>
                                        <a:rPr lang="es-CO" sz="2400" i="1">
                                          <a:solidFill>
                                            <a:srgbClr val="836967"/>
                                          </a:solidFill>
                                          <a:latin typeface="Cambria Math" panose="02040503050406030204" pitchFamily="18" charset="0"/>
                                        </a:rPr>
                                      </m:ctrlPr>
                                    </m:dPr>
                                    <m:e>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𝑝𝑟𝑒𝑑𝑖𝑐𝑡</m:t>
                                          </m:r>
                                        </m:sub>
                                      </m:sSub>
                                      <m:r>
                                        <a:rPr lang="es-CO" sz="2400" i="0">
                                          <a:latin typeface="Cambria Math" panose="02040503050406030204" pitchFamily="18" charset="0"/>
                                        </a:rPr>
                                        <m:t>− </m:t>
                                      </m:r>
                                      <m:r>
                                        <a:rPr lang="es-CO" sz="2400" i="1">
                                          <a:latin typeface="Cambria Math" panose="02040503050406030204" pitchFamily="18" charset="0"/>
                                        </a:rPr>
                                        <m:t>𝐶𝑂</m:t>
                                      </m:r>
                                      <m:sSub>
                                        <m:sSubPr>
                                          <m:ctrlPr>
                                            <a:rPr lang="es-CO" sz="2400" i="1">
                                              <a:solidFill>
                                                <a:srgbClr val="836967"/>
                                              </a:solidFill>
                                              <a:latin typeface="Cambria Math" panose="02040503050406030204" pitchFamily="18" charset="0"/>
                                            </a:rPr>
                                          </m:ctrlPr>
                                        </m:sSubPr>
                                        <m:e>
                                          <m:r>
                                            <a:rPr lang="es-CO" sz="2400" i="0">
                                              <a:latin typeface="Cambria Math" panose="02040503050406030204" pitchFamily="18" charset="0"/>
                                            </a:rPr>
                                            <m:t>2</m:t>
                                          </m:r>
                                          <m:r>
                                            <a:rPr lang="es-CO" sz="2400" i="1">
                                              <a:latin typeface="Cambria Math" panose="02040503050406030204" pitchFamily="18" charset="0"/>
                                            </a:rPr>
                                            <m:t>𝐸𝑚𝑖𝑠𝑠𝑖𝑜𝑛𝑠</m:t>
                                          </m:r>
                                        </m:e>
                                        <m:sub>
                                          <m:r>
                                            <a:rPr lang="es-CO" sz="2400" i="1">
                                              <a:latin typeface="Cambria Math" panose="02040503050406030204" pitchFamily="18" charset="0"/>
                                            </a:rPr>
                                            <m:t>𝑟𝑒𝑎𝑙</m:t>
                                          </m:r>
                                        </m:sub>
                                      </m:sSub>
                                    </m:e>
                                  </m:d>
                                </m:e>
                                <m:sup>
                                  <m:r>
                                    <a:rPr lang="es-CO" sz="2400" i="0">
                                      <a:latin typeface="Cambria Math" panose="02040503050406030204" pitchFamily="18" charset="0"/>
                                    </a:rPr>
                                    <m:t>2</m:t>
                                  </m:r>
                                </m:sup>
                              </m:sSup>
                            </m:e>
                          </m:nary>
                        </m:num>
                        <m:den>
                          <m:r>
                            <a:rPr lang="es-CO" sz="2400" i="1">
                              <a:latin typeface="Cambria Math" panose="02040503050406030204" pitchFamily="18" charset="0"/>
                            </a:rPr>
                            <m:t>𝑛</m:t>
                          </m:r>
                        </m:den>
                      </m:f>
                    </m:oMath>
                  </m:oMathPara>
                </a14:m>
                <a:endParaRPr lang="es-CO" sz="2400"/>
              </a:p>
            </p:txBody>
          </p:sp>
        </mc:Choice>
        <mc:Fallback xmlns="">
          <p:sp>
            <p:nvSpPr>
              <p:cNvPr id="26" name="CuadroTexto 25">
                <a:extLst>
                  <a:ext uri="{FF2B5EF4-FFF2-40B4-BE49-F238E27FC236}">
                    <a16:creationId xmlns:a16="http://schemas.microsoft.com/office/drawing/2014/main" id="{C24294B2-526F-4E69-B4AD-FD7BB5A9BD4E}"/>
                  </a:ext>
                </a:extLst>
              </p:cNvPr>
              <p:cNvSpPr txBox="1">
                <a:spLocks noRot="1" noChangeAspect="1" noMove="1" noResize="1" noEditPoints="1" noAdjustHandles="1" noChangeArrowheads="1" noChangeShapeType="1" noTextEdit="1"/>
              </p:cNvSpPr>
              <p:nvPr/>
            </p:nvSpPr>
            <p:spPr>
              <a:xfrm>
                <a:off x="301986" y="3531484"/>
                <a:ext cx="8842014" cy="934871"/>
              </a:xfrm>
              <a:prstGeom prst="rect">
                <a:avLst/>
              </a:prstGeom>
              <a:blipFill>
                <a:blip r:embed="rId2"/>
                <a:stretch>
                  <a:fillRect/>
                </a:stretch>
              </a:blipFill>
            </p:spPr>
            <p:txBody>
              <a:bodyPr/>
              <a:lstStyle/>
              <a:p>
                <a:r>
                  <a:rPr lang="es-CO">
                    <a:noFill/>
                  </a:rPr>
                  <a:t> </a:t>
                </a:r>
              </a:p>
            </p:txBody>
          </p:sp>
        </mc:Fallback>
      </mc:AlternateContent>
      <p:sp>
        <p:nvSpPr>
          <p:cNvPr id="41" name="TextBox 25">
            <a:extLst>
              <a:ext uri="{FF2B5EF4-FFF2-40B4-BE49-F238E27FC236}">
                <a16:creationId xmlns:a16="http://schemas.microsoft.com/office/drawing/2014/main" id="{372116B4-C49C-4BC0-8F3D-510250F2D3BD}"/>
              </a:ext>
            </a:extLst>
          </p:cNvPr>
          <p:cNvSpPr txBox="1"/>
          <p:nvPr/>
        </p:nvSpPr>
        <p:spPr>
          <a:xfrm>
            <a:off x="-364372" y="3027771"/>
            <a:ext cx="4723403" cy="426463"/>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Función de Fitness</a:t>
            </a:r>
            <a:endParaRPr lang="es-CO" sz="2400" i="1">
              <a:solidFill>
                <a:srgbClr val="1D1D1B"/>
              </a:solidFill>
              <a:latin typeface="Cooper Hewitt"/>
            </a:endParaRPr>
          </a:p>
        </p:txBody>
      </p:sp>
      <p:sp>
        <p:nvSpPr>
          <p:cNvPr id="46" name="TextBox 25">
            <a:extLst>
              <a:ext uri="{FF2B5EF4-FFF2-40B4-BE49-F238E27FC236}">
                <a16:creationId xmlns:a16="http://schemas.microsoft.com/office/drawing/2014/main" id="{28E6A622-125A-4591-8F91-20CC2A5EC738}"/>
              </a:ext>
            </a:extLst>
          </p:cNvPr>
          <p:cNvSpPr txBox="1"/>
          <p:nvPr/>
        </p:nvSpPr>
        <p:spPr>
          <a:xfrm>
            <a:off x="9255486" y="3399590"/>
            <a:ext cx="4723403" cy="862480"/>
          </a:xfrm>
          <a:prstGeom prst="rect">
            <a:avLst/>
          </a:prstGeom>
        </p:spPr>
        <p:txBody>
          <a:bodyPr wrap="square" lIns="0" tIns="0" rIns="0" bIns="0" rtlCol="0" anchor="t">
            <a:spAutoFit/>
          </a:bodyPr>
          <a:lstStyle/>
          <a:p>
            <a:pPr algn="ctr">
              <a:lnSpc>
                <a:spcPts val="3435"/>
              </a:lnSpc>
            </a:pPr>
            <a:r>
              <a:rPr lang="es-CO" sz="2800">
                <a:solidFill>
                  <a:srgbClr val="1D1D1B"/>
                </a:solidFill>
                <a:latin typeface="Cooper Hewitt"/>
              </a:rPr>
              <a:t>Parámetros a optimizar</a:t>
            </a:r>
          </a:p>
          <a:p>
            <a:pPr algn="ctr">
              <a:lnSpc>
                <a:spcPts val="3435"/>
              </a:lnSpc>
            </a:pPr>
            <a:r>
              <a:rPr lang="es-CO" sz="2800">
                <a:solidFill>
                  <a:srgbClr val="1D1D1B"/>
                </a:solidFill>
                <a:latin typeface="Cooper Hewitt"/>
              </a:rPr>
              <a:t> </a:t>
            </a:r>
            <a:r>
              <a:rPr lang="en-US" sz="2800">
                <a:solidFill>
                  <a:srgbClr val="1D1D1B"/>
                </a:solidFill>
                <a:latin typeface="Cooper Hewitt"/>
              </a:rPr>
              <a:t>(a, </a:t>
            </a:r>
            <a:r>
              <a:rPr lang="en-US" sz="2800" b="1">
                <a:solidFill>
                  <a:srgbClr val="1D1D1B"/>
                </a:solidFill>
                <a:latin typeface="Cooper Hewitt"/>
              </a:rPr>
              <a:t>b, c,</a:t>
            </a:r>
            <a:r>
              <a:rPr lang="en-US" sz="2800">
                <a:solidFill>
                  <a:srgbClr val="1D1D1B"/>
                </a:solidFill>
                <a:latin typeface="Cooper Hewitt"/>
              </a:rPr>
              <a:t> d, e)</a:t>
            </a:r>
            <a:endParaRPr lang="es-CO" sz="2400" i="1">
              <a:solidFill>
                <a:srgbClr val="1D1D1B"/>
              </a:solidFill>
              <a:latin typeface="Cooper Hewitt"/>
            </a:endParaRPr>
          </a:p>
        </p:txBody>
      </p:sp>
      <p:pic>
        <p:nvPicPr>
          <p:cNvPr id="5" name="Imagen 5">
            <a:extLst>
              <a:ext uri="{FF2B5EF4-FFF2-40B4-BE49-F238E27FC236}">
                <a16:creationId xmlns:a16="http://schemas.microsoft.com/office/drawing/2014/main" id="{EC4DB4C6-21A4-EBC4-AD21-0AC2F474BFA3}"/>
              </a:ext>
            </a:extLst>
          </p:cNvPr>
          <p:cNvPicPr>
            <a:picLocks noChangeAspect="1"/>
          </p:cNvPicPr>
          <p:nvPr/>
        </p:nvPicPr>
        <p:blipFill>
          <a:blip r:embed="rId3"/>
          <a:stretch>
            <a:fillRect/>
          </a:stretch>
        </p:blipFill>
        <p:spPr>
          <a:xfrm>
            <a:off x="8708834" y="4395715"/>
            <a:ext cx="7149946" cy="5323932"/>
          </a:xfrm>
          <a:prstGeom prst="rect">
            <a:avLst/>
          </a:prstGeom>
        </p:spPr>
      </p:pic>
      <p:pic>
        <p:nvPicPr>
          <p:cNvPr id="6" name="Imagen 6" descr="Gráfico, Gráfico de superficie&#10;&#10;Descripción generada automáticamente">
            <a:extLst>
              <a:ext uri="{FF2B5EF4-FFF2-40B4-BE49-F238E27FC236}">
                <a16:creationId xmlns:a16="http://schemas.microsoft.com/office/drawing/2014/main" id="{11422592-C534-8F95-F70D-B56E71E59044}"/>
              </a:ext>
            </a:extLst>
          </p:cNvPr>
          <p:cNvPicPr>
            <a:picLocks noChangeAspect="1"/>
          </p:cNvPicPr>
          <p:nvPr/>
        </p:nvPicPr>
        <p:blipFill>
          <a:blip r:embed="rId4"/>
          <a:stretch>
            <a:fillRect/>
          </a:stretch>
        </p:blipFill>
        <p:spPr>
          <a:xfrm>
            <a:off x="2002316" y="4396952"/>
            <a:ext cx="5607585" cy="5018493"/>
          </a:xfrm>
          <a:prstGeom prst="rect">
            <a:avLst/>
          </a:prstGeom>
        </p:spPr>
      </p:pic>
    </p:spTree>
    <p:extLst>
      <p:ext uri="{BB962C8B-B14F-4D97-AF65-F5344CB8AC3E}">
        <p14:creationId xmlns:p14="http://schemas.microsoft.com/office/powerpoint/2010/main" val="96071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718984" y="1024716"/>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a:t>
            </a:r>
          </a:p>
        </p:txBody>
      </p:sp>
      <p:sp>
        <p:nvSpPr>
          <p:cNvPr id="28" name="TextBox 31">
            <a:extLst>
              <a:ext uri="{FF2B5EF4-FFF2-40B4-BE49-F238E27FC236}">
                <a16:creationId xmlns:a16="http://schemas.microsoft.com/office/drawing/2014/main" id="{81891EA2-1D59-49F5-B5C9-9C812E59AACE}"/>
              </a:ext>
            </a:extLst>
          </p:cNvPr>
          <p:cNvSpPr txBox="1"/>
          <p:nvPr/>
        </p:nvSpPr>
        <p:spPr>
          <a:xfrm>
            <a:off x="733743" y="488650"/>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Algoritmos Genéticos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718984" y="1761203"/>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parameters_2">
            <a:hlinkClick r:id="" action="ppaction://media"/>
            <a:extLst>
              <a:ext uri="{FF2B5EF4-FFF2-40B4-BE49-F238E27FC236}">
                <a16:creationId xmlns:a16="http://schemas.microsoft.com/office/drawing/2014/main" id="{A0F57CEA-49E2-4A89-A798-D141EB99B0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671" t="9744" r="7647" b="8804"/>
          <a:stretch/>
        </p:blipFill>
        <p:spPr>
          <a:xfrm>
            <a:off x="3841954" y="1831356"/>
            <a:ext cx="9903543" cy="7938555"/>
          </a:xfrm>
          <a:prstGeom prst="rect">
            <a:avLst/>
          </a:prstGeom>
        </p:spPr>
      </p:pic>
    </p:spTree>
    <p:extLst>
      <p:ext uri="{BB962C8B-B14F-4D97-AF65-F5344CB8AC3E}">
        <p14:creationId xmlns:p14="http://schemas.microsoft.com/office/powerpoint/2010/main" val="415499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Resultados  y Conclusiones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2" name="Picture 2" descr="Logo, company name&#10;&#10;Description automatically generated">
            <a:extLst>
              <a:ext uri="{FF2B5EF4-FFF2-40B4-BE49-F238E27FC236}">
                <a16:creationId xmlns:a16="http://schemas.microsoft.com/office/drawing/2014/main" id="{778B29F3-9FCD-0722-C32C-D0A071636E52}"/>
              </a:ext>
            </a:extLst>
          </p:cNvPr>
          <p:cNvPicPr>
            <a:picLocks noChangeAspect="1"/>
          </p:cNvPicPr>
          <p:nvPr/>
        </p:nvPicPr>
        <p:blipFill>
          <a:blip r:embed="rId2"/>
          <a:stretch>
            <a:fillRect/>
          </a:stretch>
        </p:blipFill>
        <p:spPr>
          <a:xfrm>
            <a:off x="12437707" y="6951189"/>
            <a:ext cx="5064189" cy="2192928"/>
          </a:xfrm>
          <a:prstGeom prst="rect">
            <a:avLst/>
          </a:prstGeom>
        </p:spPr>
      </p:pic>
    </p:spTree>
    <p:extLst>
      <p:ext uri="{BB962C8B-B14F-4D97-AF65-F5344CB8AC3E}">
        <p14:creationId xmlns:p14="http://schemas.microsoft.com/office/powerpoint/2010/main" val="308413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461665"/>
          </a:xfrm>
          <a:prstGeom prst="rect">
            <a:avLst/>
          </a:prstGeom>
          <a:noFill/>
        </p:spPr>
        <p:txBody>
          <a:bodyPr wrap="square">
            <a:spAutoFit/>
          </a:bodyPr>
          <a:lstStyle/>
          <a:p>
            <a:pPr algn="ctr"/>
            <a:r>
              <a:rPr lang="es-CO" sz="1200" spc="42">
                <a:solidFill>
                  <a:srgbClr val="191919"/>
                </a:solidFill>
                <a:latin typeface="Cooper Hewitt"/>
              </a:rPr>
              <a:t>Tiempo de entrenamiento Vs Cantidad de individuos en población inicial</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9501659" cy="579902"/>
          </a:xfrm>
          <a:prstGeom prst="rect">
            <a:avLst/>
          </a:prstGeom>
        </p:spPr>
        <p:txBody>
          <a:bodyPr wrap="square"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Variación de individuos en la población inicial</a:t>
            </a:r>
          </a:p>
        </p:txBody>
      </p:sp>
      <p:pic>
        <p:nvPicPr>
          <p:cNvPr id="3" name="Picture 2">
            <a:extLst>
              <a:ext uri="{FF2B5EF4-FFF2-40B4-BE49-F238E27FC236}">
                <a16:creationId xmlns:a16="http://schemas.microsoft.com/office/drawing/2014/main" id="{51852E36-7A25-4910-A391-DDE90847E1C7}"/>
              </a:ext>
            </a:extLst>
          </p:cNvPr>
          <p:cNvPicPr>
            <a:picLocks noChangeAspect="1"/>
          </p:cNvPicPr>
          <p:nvPr/>
        </p:nvPicPr>
        <p:blipFill>
          <a:blip r:embed="rId2"/>
          <a:stretch>
            <a:fillRect/>
          </a:stretch>
        </p:blipFill>
        <p:spPr>
          <a:xfrm>
            <a:off x="6016391" y="6419125"/>
            <a:ext cx="5619750" cy="2838450"/>
          </a:xfrm>
          <a:prstGeom prst="rect">
            <a:avLst/>
          </a:prstGeom>
        </p:spPr>
      </p:pic>
      <p:pic>
        <p:nvPicPr>
          <p:cNvPr id="5" name="Picture 4">
            <a:extLst>
              <a:ext uri="{FF2B5EF4-FFF2-40B4-BE49-F238E27FC236}">
                <a16:creationId xmlns:a16="http://schemas.microsoft.com/office/drawing/2014/main" id="{60AE92D7-72F5-4E23-8B4F-1DADCD253962}"/>
              </a:ext>
            </a:extLst>
          </p:cNvPr>
          <p:cNvPicPr>
            <a:picLocks noChangeAspect="1"/>
          </p:cNvPicPr>
          <p:nvPr/>
        </p:nvPicPr>
        <p:blipFill>
          <a:blip r:embed="rId3"/>
          <a:stretch>
            <a:fillRect/>
          </a:stretch>
        </p:blipFill>
        <p:spPr>
          <a:xfrm>
            <a:off x="1118306" y="2353449"/>
            <a:ext cx="4463344" cy="3621651"/>
          </a:xfrm>
          <a:prstGeom prst="rect">
            <a:avLst/>
          </a:prstGeom>
        </p:spPr>
      </p:pic>
      <p:pic>
        <p:nvPicPr>
          <p:cNvPr id="7" name="Picture 6">
            <a:extLst>
              <a:ext uri="{FF2B5EF4-FFF2-40B4-BE49-F238E27FC236}">
                <a16:creationId xmlns:a16="http://schemas.microsoft.com/office/drawing/2014/main" id="{1688BD5F-0D1D-4D46-B8B6-E1253ABEEF7D}"/>
              </a:ext>
            </a:extLst>
          </p:cNvPr>
          <p:cNvPicPr>
            <a:picLocks noChangeAspect="1"/>
          </p:cNvPicPr>
          <p:nvPr/>
        </p:nvPicPr>
        <p:blipFill>
          <a:blip r:embed="rId4"/>
          <a:stretch>
            <a:fillRect/>
          </a:stretch>
        </p:blipFill>
        <p:spPr>
          <a:xfrm>
            <a:off x="6436192" y="2158308"/>
            <a:ext cx="4531193" cy="3786187"/>
          </a:xfrm>
          <a:prstGeom prst="rect">
            <a:avLst/>
          </a:prstGeom>
        </p:spPr>
      </p:pic>
      <p:pic>
        <p:nvPicPr>
          <p:cNvPr id="9" name="Picture 8">
            <a:extLst>
              <a:ext uri="{FF2B5EF4-FFF2-40B4-BE49-F238E27FC236}">
                <a16:creationId xmlns:a16="http://schemas.microsoft.com/office/drawing/2014/main" id="{B338EE1A-58E1-43E4-9D8C-0418029BCE7F}"/>
              </a:ext>
            </a:extLst>
          </p:cNvPr>
          <p:cNvPicPr>
            <a:picLocks noChangeAspect="1"/>
          </p:cNvPicPr>
          <p:nvPr/>
        </p:nvPicPr>
        <p:blipFill>
          <a:blip r:embed="rId5"/>
          <a:stretch>
            <a:fillRect/>
          </a:stretch>
        </p:blipFill>
        <p:spPr>
          <a:xfrm>
            <a:off x="11821927" y="2213801"/>
            <a:ext cx="4307481" cy="3657599"/>
          </a:xfrm>
          <a:prstGeom prst="rect">
            <a:avLst/>
          </a:prstGeom>
        </p:spPr>
      </p:pic>
      <p:sp>
        <p:nvSpPr>
          <p:cNvPr id="20" name="CuadroTexto 36">
            <a:extLst>
              <a:ext uri="{FF2B5EF4-FFF2-40B4-BE49-F238E27FC236}">
                <a16:creationId xmlns:a16="http://schemas.microsoft.com/office/drawing/2014/main" id="{7D44D6F2-7ABE-4CA3-8494-A393F14B8531}"/>
              </a:ext>
            </a:extLst>
          </p:cNvPr>
          <p:cNvSpPr txBox="1"/>
          <p:nvPr/>
        </p:nvSpPr>
        <p:spPr>
          <a:xfrm>
            <a:off x="6294404" y="5944495"/>
            <a:ext cx="4844649" cy="276999"/>
          </a:xfrm>
          <a:prstGeom prst="rect">
            <a:avLst/>
          </a:prstGeom>
          <a:noFill/>
        </p:spPr>
        <p:txBody>
          <a:bodyPr wrap="square">
            <a:spAutoFit/>
          </a:bodyPr>
          <a:lstStyle/>
          <a:p>
            <a:pPr algn="ctr"/>
            <a:r>
              <a:rPr lang="es-CO" sz="1200" spc="42">
                <a:solidFill>
                  <a:srgbClr val="191919"/>
                </a:solidFill>
                <a:latin typeface="Cooper Hewitt"/>
              </a:rPr>
              <a:t>RMSE según cantidad de individuos en población inicial</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cantidad de individuos en población inicial</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531874" y="9218775"/>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la cantidad de individuos en la población inicial</a:t>
            </a:r>
          </a:p>
        </p:txBody>
      </p:sp>
    </p:spTree>
    <p:extLst>
      <p:ext uri="{BB962C8B-B14F-4D97-AF65-F5344CB8AC3E}">
        <p14:creationId xmlns:p14="http://schemas.microsoft.com/office/powerpoint/2010/main" val="3313909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276999"/>
          </a:xfrm>
          <a:prstGeom prst="rect">
            <a:avLst/>
          </a:prstGeom>
          <a:noFill/>
        </p:spPr>
        <p:txBody>
          <a:bodyPr wrap="square">
            <a:spAutoFit/>
          </a:bodyPr>
          <a:lstStyle/>
          <a:p>
            <a:pPr algn="ctr"/>
            <a:r>
              <a:rPr lang="es-CO" sz="1200" spc="42">
                <a:solidFill>
                  <a:srgbClr val="191919"/>
                </a:solidFill>
                <a:latin typeface="Cooper Hewitt"/>
              </a:rPr>
              <a:t>Tiempo de entrenamiento Vs Método de selección</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10334625"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Variación de Método de Selección de Individuos</a:t>
            </a:r>
          </a:p>
        </p:txBody>
      </p:sp>
      <p:sp>
        <p:nvSpPr>
          <p:cNvPr id="20" name="CuadroTexto 36">
            <a:extLst>
              <a:ext uri="{FF2B5EF4-FFF2-40B4-BE49-F238E27FC236}">
                <a16:creationId xmlns:a16="http://schemas.microsoft.com/office/drawing/2014/main" id="{7D44D6F2-7ABE-4CA3-8494-A393F14B8531}"/>
              </a:ext>
            </a:extLst>
          </p:cNvPr>
          <p:cNvSpPr txBox="1"/>
          <p:nvPr/>
        </p:nvSpPr>
        <p:spPr>
          <a:xfrm>
            <a:off x="6852693" y="5909320"/>
            <a:ext cx="4844649" cy="276999"/>
          </a:xfrm>
          <a:prstGeom prst="rect">
            <a:avLst/>
          </a:prstGeom>
          <a:noFill/>
        </p:spPr>
        <p:txBody>
          <a:bodyPr wrap="square">
            <a:spAutoFit/>
          </a:bodyPr>
          <a:lstStyle/>
          <a:p>
            <a:pPr algn="ctr"/>
            <a:r>
              <a:rPr lang="es-CO" sz="1200" spc="42">
                <a:solidFill>
                  <a:srgbClr val="191919"/>
                </a:solidFill>
                <a:latin typeface="Cooper Hewitt"/>
              </a:rPr>
              <a:t>RMSE según  Método de selección</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Método de selección</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413013" y="8751341"/>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el método de selección</a:t>
            </a:r>
          </a:p>
        </p:txBody>
      </p:sp>
      <p:pic>
        <p:nvPicPr>
          <p:cNvPr id="4" name="Picture 3">
            <a:extLst>
              <a:ext uri="{FF2B5EF4-FFF2-40B4-BE49-F238E27FC236}">
                <a16:creationId xmlns:a16="http://schemas.microsoft.com/office/drawing/2014/main" id="{7F411649-5BC9-48C4-8328-A782B53D18FD}"/>
              </a:ext>
            </a:extLst>
          </p:cNvPr>
          <p:cNvPicPr>
            <a:picLocks noChangeAspect="1"/>
          </p:cNvPicPr>
          <p:nvPr/>
        </p:nvPicPr>
        <p:blipFill>
          <a:blip r:embed="rId2"/>
          <a:stretch>
            <a:fillRect/>
          </a:stretch>
        </p:blipFill>
        <p:spPr>
          <a:xfrm>
            <a:off x="5806840" y="7252338"/>
            <a:ext cx="5819775" cy="1304925"/>
          </a:xfrm>
          <a:prstGeom prst="rect">
            <a:avLst/>
          </a:prstGeom>
        </p:spPr>
      </p:pic>
      <p:pic>
        <p:nvPicPr>
          <p:cNvPr id="8" name="Picture 7">
            <a:extLst>
              <a:ext uri="{FF2B5EF4-FFF2-40B4-BE49-F238E27FC236}">
                <a16:creationId xmlns:a16="http://schemas.microsoft.com/office/drawing/2014/main" id="{5AE88E54-04D6-4C9D-8B2A-47F27A7174EA}"/>
              </a:ext>
            </a:extLst>
          </p:cNvPr>
          <p:cNvPicPr>
            <a:picLocks noChangeAspect="1"/>
          </p:cNvPicPr>
          <p:nvPr/>
        </p:nvPicPr>
        <p:blipFill>
          <a:blip r:embed="rId3"/>
          <a:stretch>
            <a:fillRect/>
          </a:stretch>
        </p:blipFill>
        <p:spPr>
          <a:xfrm>
            <a:off x="1005585" y="1961666"/>
            <a:ext cx="4844649" cy="3917789"/>
          </a:xfrm>
          <a:prstGeom prst="rect">
            <a:avLst/>
          </a:prstGeom>
        </p:spPr>
      </p:pic>
      <p:pic>
        <p:nvPicPr>
          <p:cNvPr id="11" name="Picture 10">
            <a:extLst>
              <a:ext uri="{FF2B5EF4-FFF2-40B4-BE49-F238E27FC236}">
                <a16:creationId xmlns:a16="http://schemas.microsoft.com/office/drawing/2014/main" id="{312233BD-BDB5-42E7-A207-0A8E32DF2060}"/>
              </a:ext>
            </a:extLst>
          </p:cNvPr>
          <p:cNvPicPr>
            <a:picLocks noChangeAspect="1"/>
          </p:cNvPicPr>
          <p:nvPr/>
        </p:nvPicPr>
        <p:blipFill>
          <a:blip r:embed="rId4"/>
          <a:stretch>
            <a:fillRect/>
          </a:stretch>
        </p:blipFill>
        <p:spPr>
          <a:xfrm>
            <a:off x="6734150" y="1976648"/>
            <a:ext cx="4521234" cy="3866315"/>
          </a:xfrm>
          <a:prstGeom prst="rect">
            <a:avLst/>
          </a:prstGeom>
        </p:spPr>
      </p:pic>
      <p:pic>
        <p:nvPicPr>
          <p:cNvPr id="13" name="Picture 12">
            <a:extLst>
              <a:ext uri="{FF2B5EF4-FFF2-40B4-BE49-F238E27FC236}">
                <a16:creationId xmlns:a16="http://schemas.microsoft.com/office/drawing/2014/main" id="{48284FDA-870C-4908-9A21-E57B9DE6D50F}"/>
              </a:ext>
            </a:extLst>
          </p:cNvPr>
          <p:cNvPicPr>
            <a:picLocks noChangeAspect="1"/>
          </p:cNvPicPr>
          <p:nvPr/>
        </p:nvPicPr>
        <p:blipFill>
          <a:blip r:embed="rId5"/>
          <a:stretch>
            <a:fillRect/>
          </a:stretch>
        </p:blipFill>
        <p:spPr>
          <a:xfrm>
            <a:off x="12139301" y="1979597"/>
            <a:ext cx="4521234" cy="3881925"/>
          </a:xfrm>
          <a:prstGeom prst="rect">
            <a:avLst/>
          </a:prstGeom>
        </p:spPr>
      </p:pic>
    </p:spTree>
    <p:extLst>
      <p:ext uri="{BB962C8B-B14F-4D97-AF65-F5344CB8AC3E}">
        <p14:creationId xmlns:p14="http://schemas.microsoft.com/office/powerpoint/2010/main" val="60412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95363" y="433439"/>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7" name="CuadroTexto 36">
            <a:extLst>
              <a:ext uri="{FF2B5EF4-FFF2-40B4-BE49-F238E27FC236}">
                <a16:creationId xmlns:a16="http://schemas.microsoft.com/office/drawing/2014/main" id="{3D606A11-59A3-49AD-AD09-42A0C111CB1A}"/>
              </a:ext>
            </a:extLst>
          </p:cNvPr>
          <p:cNvSpPr txBox="1"/>
          <p:nvPr/>
        </p:nvSpPr>
        <p:spPr>
          <a:xfrm>
            <a:off x="1171742" y="5944495"/>
            <a:ext cx="4844649" cy="276999"/>
          </a:xfrm>
          <a:prstGeom prst="rect">
            <a:avLst/>
          </a:prstGeom>
          <a:noFill/>
        </p:spPr>
        <p:txBody>
          <a:bodyPr wrap="square">
            <a:spAutoFit/>
          </a:bodyPr>
          <a:lstStyle/>
          <a:p>
            <a:pPr algn="ctr"/>
            <a:r>
              <a:rPr lang="es-CO" sz="1200" spc="42">
                <a:solidFill>
                  <a:srgbClr val="191919"/>
                </a:solidFill>
                <a:latin typeface="Cooper Hewitt"/>
              </a:rPr>
              <a:t>Tiempo de entrenamiento Vs Método de selección</a:t>
            </a:r>
          </a:p>
        </p:txBody>
      </p:sp>
      <p:sp>
        <p:nvSpPr>
          <p:cNvPr id="40" name="TextBox 31">
            <a:extLst>
              <a:ext uri="{FF2B5EF4-FFF2-40B4-BE49-F238E27FC236}">
                <a16:creationId xmlns:a16="http://schemas.microsoft.com/office/drawing/2014/main" id="{1E3F979D-15F8-49DB-83EB-37BC13AF047E}"/>
              </a:ext>
            </a:extLst>
          </p:cNvPr>
          <p:cNvSpPr txBox="1"/>
          <p:nvPr/>
        </p:nvSpPr>
        <p:spPr>
          <a:xfrm>
            <a:off x="995363" y="1037644"/>
            <a:ext cx="10334625"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Mutación</a:t>
            </a:r>
          </a:p>
        </p:txBody>
      </p:sp>
      <p:sp>
        <p:nvSpPr>
          <p:cNvPr id="20" name="CuadroTexto 36">
            <a:extLst>
              <a:ext uri="{FF2B5EF4-FFF2-40B4-BE49-F238E27FC236}">
                <a16:creationId xmlns:a16="http://schemas.microsoft.com/office/drawing/2014/main" id="{7D44D6F2-7ABE-4CA3-8494-A393F14B8531}"/>
              </a:ext>
            </a:extLst>
          </p:cNvPr>
          <p:cNvSpPr txBox="1"/>
          <p:nvPr/>
        </p:nvSpPr>
        <p:spPr>
          <a:xfrm>
            <a:off x="6852693" y="5909320"/>
            <a:ext cx="4844649" cy="276999"/>
          </a:xfrm>
          <a:prstGeom prst="rect">
            <a:avLst/>
          </a:prstGeom>
          <a:noFill/>
        </p:spPr>
        <p:txBody>
          <a:bodyPr wrap="square">
            <a:spAutoFit/>
          </a:bodyPr>
          <a:lstStyle/>
          <a:p>
            <a:pPr algn="ctr"/>
            <a:r>
              <a:rPr lang="es-CO" sz="1200" spc="42">
                <a:solidFill>
                  <a:srgbClr val="191919"/>
                </a:solidFill>
                <a:latin typeface="Cooper Hewitt"/>
              </a:rPr>
              <a:t>RMSE según  Método de selección</a:t>
            </a:r>
          </a:p>
        </p:txBody>
      </p:sp>
      <p:sp>
        <p:nvSpPr>
          <p:cNvPr id="21" name="CuadroTexto 36">
            <a:extLst>
              <a:ext uri="{FF2B5EF4-FFF2-40B4-BE49-F238E27FC236}">
                <a16:creationId xmlns:a16="http://schemas.microsoft.com/office/drawing/2014/main" id="{22EDE228-0C24-4CE8-93A4-E7142F0C7D03}"/>
              </a:ext>
            </a:extLst>
          </p:cNvPr>
          <p:cNvSpPr txBox="1"/>
          <p:nvPr/>
        </p:nvSpPr>
        <p:spPr>
          <a:xfrm>
            <a:off x="12139301" y="5836600"/>
            <a:ext cx="4844649" cy="276999"/>
          </a:xfrm>
          <a:prstGeom prst="rect">
            <a:avLst/>
          </a:prstGeom>
          <a:noFill/>
        </p:spPr>
        <p:txBody>
          <a:bodyPr wrap="square">
            <a:spAutoFit/>
          </a:bodyPr>
          <a:lstStyle/>
          <a:p>
            <a:pPr algn="ctr"/>
            <a:r>
              <a:rPr lang="es-CO" sz="1200" spc="42">
                <a:solidFill>
                  <a:srgbClr val="191919"/>
                </a:solidFill>
                <a:latin typeface="Cooper Hewitt"/>
              </a:rPr>
              <a:t>R2 según Método de selección</a:t>
            </a:r>
          </a:p>
        </p:txBody>
      </p:sp>
      <p:sp>
        <p:nvSpPr>
          <p:cNvPr id="22" name="CuadroTexto 36">
            <a:extLst>
              <a:ext uri="{FF2B5EF4-FFF2-40B4-BE49-F238E27FC236}">
                <a16:creationId xmlns:a16="http://schemas.microsoft.com/office/drawing/2014/main" id="{A21B653B-ACF0-488D-BAAD-BEBA5C308938}"/>
              </a:ext>
            </a:extLst>
          </p:cNvPr>
          <p:cNvSpPr txBox="1"/>
          <p:nvPr/>
        </p:nvSpPr>
        <p:spPr>
          <a:xfrm>
            <a:off x="5413013" y="8751341"/>
            <a:ext cx="6607427" cy="276999"/>
          </a:xfrm>
          <a:prstGeom prst="rect">
            <a:avLst/>
          </a:prstGeom>
          <a:noFill/>
        </p:spPr>
        <p:txBody>
          <a:bodyPr wrap="square">
            <a:spAutoFit/>
          </a:bodyPr>
          <a:lstStyle/>
          <a:p>
            <a:pPr algn="ctr"/>
            <a:r>
              <a:rPr lang="es-CO" sz="1200" spc="42">
                <a:solidFill>
                  <a:srgbClr val="191919"/>
                </a:solidFill>
                <a:latin typeface="Cooper Hewitt"/>
              </a:rPr>
              <a:t>Tabla resumen de los resultados según mutación</a:t>
            </a:r>
          </a:p>
        </p:txBody>
      </p:sp>
      <p:pic>
        <p:nvPicPr>
          <p:cNvPr id="3" name="Picture 2">
            <a:extLst>
              <a:ext uri="{FF2B5EF4-FFF2-40B4-BE49-F238E27FC236}">
                <a16:creationId xmlns:a16="http://schemas.microsoft.com/office/drawing/2014/main" id="{FB9E5BE1-CB76-4A1C-8B04-AE70367314C9}"/>
              </a:ext>
            </a:extLst>
          </p:cNvPr>
          <p:cNvPicPr>
            <a:picLocks noChangeAspect="1"/>
          </p:cNvPicPr>
          <p:nvPr/>
        </p:nvPicPr>
        <p:blipFill>
          <a:blip r:embed="rId2"/>
          <a:stretch>
            <a:fillRect/>
          </a:stretch>
        </p:blipFill>
        <p:spPr>
          <a:xfrm>
            <a:off x="5554426" y="6601616"/>
            <a:ext cx="6324600" cy="2114550"/>
          </a:xfrm>
          <a:prstGeom prst="rect">
            <a:avLst/>
          </a:prstGeom>
        </p:spPr>
      </p:pic>
      <p:pic>
        <p:nvPicPr>
          <p:cNvPr id="6" name="Picture 5">
            <a:extLst>
              <a:ext uri="{FF2B5EF4-FFF2-40B4-BE49-F238E27FC236}">
                <a16:creationId xmlns:a16="http://schemas.microsoft.com/office/drawing/2014/main" id="{32724FC6-E1BC-4CA5-AB19-EF0D9C5FEB73}"/>
              </a:ext>
            </a:extLst>
          </p:cNvPr>
          <p:cNvPicPr>
            <a:picLocks noChangeAspect="1"/>
          </p:cNvPicPr>
          <p:nvPr/>
        </p:nvPicPr>
        <p:blipFill>
          <a:blip r:embed="rId3"/>
          <a:stretch>
            <a:fillRect/>
          </a:stretch>
        </p:blipFill>
        <p:spPr>
          <a:xfrm>
            <a:off x="1402878" y="2329893"/>
            <a:ext cx="4343314" cy="3559022"/>
          </a:xfrm>
          <a:prstGeom prst="rect">
            <a:avLst/>
          </a:prstGeom>
        </p:spPr>
      </p:pic>
      <p:pic>
        <p:nvPicPr>
          <p:cNvPr id="9" name="Picture 8">
            <a:extLst>
              <a:ext uri="{FF2B5EF4-FFF2-40B4-BE49-F238E27FC236}">
                <a16:creationId xmlns:a16="http://schemas.microsoft.com/office/drawing/2014/main" id="{E09AB328-83EE-460D-ABA2-B542AD331DD3}"/>
              </a:ext>
            </a:extLst>
          </p:cNvPr>
          <p:cNvPicPr>
            <a:picLocks noChangeAspect="1"/>
          </p:cNvPicPr>
          <p:nvPr/>
        </p:nvPicPr>
        <p:blipFill>
          <a:blip r:embed="rId4"/>
          <a:stretch>
            <a:fillRect/>
          </a:stretch>
        </p:blipFill>
        <p:spPr>
          <a:xfrm>
            <a:off x="6947018" y="2069411"/>
            <a:ext cx="4655998" cy="3881924"/>
          </a:xfrm>
          <a:prstGeom prst="rect">
            <a:avLst/>
          </a:prstGeom>
        </p:spPr>
      </p:pic>
      <p:pic>
        <p:nvPicPr>
          <p:cNvPr id="12" name="Picture 11">
            <a:extLst>
              <a:ext uri="{FF2B5EF4-FFF2-40B4-BE49-F238E27FC236}">
                <a16:creationId xmlns:a16="http://schemas.microsoft.com/office/drawing/2014/main" id="{014567D7-DC79-4DB4-9212-53463776A8FD}"/>
              </a:ext>
            </a:extLst>
          </p:cNvPr>
          <p:cNvPicPr>
            <a:picLocks noChangeAspect="1"/>
          </p:cNvPicPr>
          <p:nvPr/>
        </p:nvPicPr>
        <p:blipFill>
          <a:blip r:embed="rId5"/>
          <a:stretch>
            <a:fillRect/>
          </a:stretch>
        </p:blipFill>
        <p:spPr>
          <a:xfrm>
            <a:off x="12372271" y="2014813"/>
            <a:ext cx="4286953" cy="3667545"/>
          </a:xfrm>
          <a:prstGeom prst="rect">
            <a:avLst/>
          </a:prstGeom>
        </p:spPr>
      </p:pic>
    </p:spTree>
    <p:extLst>
      <p:ext uri="{BB962C8B-B14F-4D97-AF65-F5344CB8AC3E}">
        <p14:creationId xmlns:p14="http://schemas.microsoft.com/office/powerpoint/2010/main" val="404768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70B943-6A32-42E0-8330-873A2AB62AAC}"/>
              </a:ext>
            </a:extLst>
          </p:cNvPr>
          <p:cNvGrpSpPr/>
          <p:nvPr/>
        </p:nvGrpSpPr>
        <p:grpSpPr>
          <a:xfrm>
            <a:off x="1845606" y="3171166"/>
            <a:ext cx="4527302" cy="4527302"/>
            <a:chOff x="7313478" y="3441277"/>
            <a:chExt cx="4527302" cy="4527302"/>
          </a:xfrm>
        </p:grpSpPr>
        <p:grpSp>
          <p:nvGrpSpPr>
            <p:cNvPr id="7" name="Group 7"/>
            <p:cNvGrpSpPr>
              <a:grpSpLocks noChangeAspect="1"/>
            </p:cNvGrpSpPr>
            <p:nvPr/>
          </p:nvGrpSpPr>
          <p:grpSpPr>
            <a:xfrm>
              <a:off x="7313479" y="3441277"/>
              <a:ext cx="2102422" cy="2102237"/>
              <a:chOff x="-26269611" y="-2254116"/>
              <a:chExt cx="14400530" cy="14399263"/>
            </a:xfrm>
          </p:grpSpPr>
          <p:sp>
            <p:nvSpPr>
              <p:cNvPr id="8" name="Freeform 8"/>
              <p:cNvSpPr/>
              <p:nvPr/>
            </p:nvSpPr>
            <p:spPr>
              <a:xfrm>
                <a:off x="-26269611"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C92D5"/>
              </a:solidFill>
              <a:ln>
                <a:solidFill>
                  <a:srgbClr val="2C92D5"/>
                </a:solidFill>
              </a:ln>
            </p:spPr>
            <p:txBody>
              <a:bodyPr/>
              <a:lstStyle/>
              <a:p>
                <a:endParaRPr lang="es-CO"/>
              </a:p>
            </p:txBody>
          </p:sp>
        </p:grpSp>
        <p:grpSp>
          <p:nvGrpSpPr>
            <p:cNvPr id="9" name="Group 9"/>
            <p:cNvGrpSpPr>
              <a:grpSpLocks noChangeAspect="1"/>
            </p:cNvGrpSpPr>
            <p:nvPr/>
          </p:nvGrpSpPr>
          <p:grpSpPr>
            <a:xfrm rot="5400000">
              <a:off x="9738451" y="3441369"/>
              <a:ext cx="2102422" cy="2102237"/>
              <a:chOff x="-2254113" y="26269601"/>
              <a:chExt cx="14400530" cy="14399263"/>
            </a:xfrm>
          </p:grpSpPr>
          <p:sp>
            <p:nvSpPr>
              <p:cNvPr id="10" name="Freeform 10"/>
              <p:cNvSpPr/>
              <p:nvPr/>
            </p:nvSpPr>
            <p:spPr>
              <a:xfrm>
                <a:off x="-2254113" y="26269601"/>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EDAD8"/>
              </a:solidFill>
            </p:spPr>
          </p:sp>
        </p:grpSp>
        <p:grpSp>
          <p:nvGrpSpPr>
            <p:cNvPr id="11" name="Group 11"/>
            <p:cNvGrpSpPr>
              <a:grpSpLocks noChangeAspect="1"/>
            </p:cNvGrpSpPr>
            <p:nvPr/>
          </p:nvGrpSpPr>
          <p:grpSpPr>
            <a:xfrm rot="10800000">
              <a:off x="9738358" y="5866342"/>
              <a:ext cx="2102422" cy="2102237"/>
              <a:chOff x="26269604" y="2254116"/>
              <a:chExt cx="14400530" cy="14399263"/>
            </a:xfrm>
          </p:grpSpPr>
          <p:sp>
            <p:nvSpPr>
              <p:cNvPr id="12" name="Freeform 12"/>
              <p:cNvSpPr/>
              <p:nvPr/>
            </p:nvSpPr>
            <p:spPr>
              <a:xfrm>
                <a:off x="26269604"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7C9EF"/>
              </a:solidFill>
            </p:spPr>
          </p:sp>
        </p:grpSp>
        <p:grpSp>
          <p:nvGrpSpPr>
            <p:cNvPr id="13" name="Group 13"/>
            <p:cNvGrpSpPr>
              <a:grpSpLocks noChangeAspect="1"/>
            </p:cNvGrpSpPr>
            <p:nvPr/>
          </p:nvGrpSpPr>
          <p:grpSpPr>
            <a:xfrm rot="16200000">
              <a:off x="7313386" y="5866249"/>
              <a:ext cx="2102422" cy="2102237"/>
              <a:chOff x="2254113" y="-26269608"/>
              <a:chExt cx="14400530" cy="14399263"/>
            </a:xfrm>
          </p:grpSpPr>
          <p:sp>
            <p:nvSpPr>
              <p:cNvPr id="14" name="Freeform 14"/>
              <p:cNvSpPr/>
              <p:nvPr/>
            </p:nvSpPr>
            <p:spPr>
              <a:xfrm>
                <a:off x="2254113" y="-26269608"/>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6EAE9"/>
              </a:solidFill>
              <a:ln>
                <a:solidFill>
                  <a:srgbClr val="86EAE9"/>
                </a:solidFill>
              </a:ln>
            </p:spPr>
          </p:sp>
        </p:grpSp>
      </p:grpSp>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Conclusiones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7880930" y="2632665"/>
            <a:ext cx="8743905" cy="6948249"/>
          </a:xfrm>
          <a:prstGeom prst="rect">
            <a:avLst/>
          </a:prstGeom>
        </p:spPr>
        <p:txBody>
          <a:bodyPr wrap="square" lIns="0" tIns="0" rIns="0" bIns="0" rtlCol="0" anchor="t">
            <a:spAutoFit/>
          </a:bodyPr>
          <a:lstStyle/>
          <a:p>
            <a:pPr marL="453390" lvl="1" indent="-226695">
              <a:lnSpc>
                <a:spcPts val="3150"/>
              </a:lnSpc>
              <a:buFont typeface="Arial"/>
              <a:buChar char="•"/>
            </a:pPr>
            <a:r>
              <a:rPr lang="es-CO" sz="2400" spc="42" dirty="0">
                <a:solidFill>
                  <a:srgbClr val="191919"/>
                </a:solidFill>
                <a:latin typeface="Cooper Hewitt"/>
              </a:rPr>
              <a:t>En previos estudios los algoritmos genéticos han sido utilizados en conjunto con redes neuronales para superar la predicción de otros modelos.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El aumento de individuos en la población inicial no mejora el RMSE y R2 de la predicción.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El mejor método propuesto de selección para el GA es el de </a:t>
            </a:r>
            <a:r>
              <a:rPr lang="es-CO" sz="2400" i="1" spc="42" dirty="0">
                <a:solidFill>
                  <a:srgbClr val="191919"/>
                </a:solidFill>
                <a:latin typeface="Cooper Hewitt"/>
              </a:rPr>
              <a:t>Rank</a:t>
            </a:r>
            <a:r>
              <a:rPr lang="es-CO" sz="2400" spc="42" dirty="0">
                <a:solidFill>
                  <a:srgbClr val="191919"/>
                </a:solidFill>
                <a:latin typeface="Cooper Hewitt"/>
              </a:rPr>
              <a:t>.  Este método supera el método de </a:t>
            </a:r>
            <a:r>
              <a:rPr lang="es-CO" sz="2400" i="1" spc="42" dirty="0">
                <a:solidFill>
                  <a:srgbClr val="191919"/>
                </a:solidFill>
                <a:latin typeface="Cooper Hewitt"/>
              </a:rPr>
              <a:t>Ruleta</a:t>
            </a:r>
            <a:r>
              <a:rPr lang="es-CO" sz="2400" spc="42" dirty="0">
                <a:solidFill>
                  <a:srgbClr val="191919"/>
                </a:solidFill>
                <a:latin typeface="Cooper Hewitt"/>
              </a:rPr>
              <a:t> y </a:t>
            </a:r>
            <a:r>
              <a:rPr lang="es-CO" sz="2400" i="1" spc="42" dirty="0" err="1">
                <a:solidFill>
                  <a:srgbClr val="191919"/>
                </a:solidFill>
                <a:latin typeface="Cooper Hewitt"/>
              </a:rPr>
              <a:t>Tournament</a:t>
            </a:r>
            <a:r>
              <a:rPr lang="es-CO" sz="2400" spc="42" dirty="0">
                <a:solidFill>
                  <a:srgbClr val="191919"/>
                </a:solidFill>
                <a:latin typeface="Cooper Hewitt"/>
              </a:rPr>
              <a:t> con unos valores de 14.8 (RSME) y 0.95 (R2).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dirty="0">
                <a:solidFill>
                  <a:srgbClr val="191919"/>
                </a:solidFill>
                <a:latin typeface="Cooper Hewitt"/>
              </a:rPr>
              <a:t>No se observa una tendencia entre el aumento/disminución de la mutación y el tiempo de procesamiento / RMSE / R2. Según los valores evaluados, el mejor valore de mutación es el de 0.025 </a:t>
            </a:r>
            <a:r>
              <a:rPr lang="es-ES" sz="2400" spc="42" dirty="0">
                <a:solidFill>
                  <a:srgbClr val="191919"/>
                </a:solidFill>
                <a:latin typeface="Cooper Hewitt"/>
              </a:rPr>
              <a:t>con un RMSE de 14.3 y R2 de 0.95.</a:t>
            </a:r>
            <a:endParaRPr lang="es-CO" sz="2400" spc="42" dirty="0">
              <a:solidFill>
                <a:srgbClr val="191919"/>
              </a:solidFill>
              <a:latin typeface="Cooper Hewitt"/>
            </a:endParaRPr>
          </a:p>
          <a:p>
            <a:pPr marL="226695" lvl="1">
              <a:lnSpc>
                <a:spcPts val="3150"/>
              </a:lnSpc>
            </a:pPr>
            <a:endParaRPr lang="es-CO" sz="2400" spc="42">
              <a:solidFill>
                <a:srgbClr val="191919"/>
              </a:solidFill>
              <a:latin typeface="Cooper Hewitt"/>
            </a:endParaRPr>
          </a:p>
          <a:p>
            <a:pPr algn="ctr">
              <a:lnSpc>
                <a:spcPts val="3150"/>
              </a:lnSpc>
            </a:pPr>
            <a:endParaRPr lang="es-CO" sz="2100" spc="42">
              <a:solidFill>
                <a:srgbClr val="191919"/>
              </a:solidFill>
              <a:latin typeface="Cooper Hewitt"/>
            </a:endParaRPr>
          </a:p>
        </p:txBody>
      </p:sp>
    </p:spTree>
    <p:extLst>
      <p:ext uri="{BB962C8B-B14F-4D97-AF65-F5344CB8AC3E}">
        <p14:creationId xmlns:p14="http://schemas.microsoft.com/office/powerpoint/2010/main" val="267900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889767" cy="6123984"/>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a:solidFill>
                  <a:srgbClr val="191919"/>
                </a:solidFill>
                <a:latin typeface="Cooper Hewitt"/>
              </a:rPr>
              <a:t>[1] </a:t>
            </a:r>
            <a:r>
              <a:rPr lang="es-CO" sz="2000" spc="42" err="1">
                <a:solidFill>
                  <a:srgbClr val="191919"/>
                </a:solidFill>
                <a:latin typeface="Cooper Hewitt"/>
              </a:rPr>
              <a:t>Shaftel</a:t>
            </a:r>
            <a:r>
              <a:rPr lang="es-CO" sz="2000" spc="42">
                <a:solidFill>
                  <a:srgbClr val="191919"/>
                </a:solidFill>
                <a:latin typeface="Cooper Hewitt"/>
              </a:rPr>
              <a:t> H., </a:t>
            </a:r>
            <a:r>
              <a:rPr lang="es-CO" sz="2000" spc="42" err="1">
                <a:solidFill>
                  <a:srgbClr val="191919"/>
                </a:solidFill>
                <a:latin typeface="Cooper Hewitt"/>
              </a:rPr>
              <a:t>Callery</a:t>
            </a:r>
            <a:r>
              <a:rPr lang="es-CO" sz="2000" spc="42">
                <a:solidFill>
                  <a:srgbClr val="191919"/>
                </a:solidFill>
                <a:latin typeface="Cooper Hewitt"/>
              </a:rPr>
              <a:t> S., Jackson R., Bailey D. (23 febrero 2022). Los efectos del cambio </a:t>
            </a:r>
            <a:r>
              <a:rPr lang="es-CO" sz="2000" spc="42" err="1">
                <a:solidFill>
                  <a:srgbClr val="191919"/>
                </a:solidFill>
                <a:latin typeface="Cooper Hewitt"/>
              </a:rPr>
              <a:t>climatico</a:t>
            </a:r>
            <a:r>
              <a:rPr lang="es-CO" sz="2000" spc="42">
                <a:solidFill>
                  <a:srgbClr val="191919"/>
                </a:solidFill>
                <a:latin typeface="Cooper Hewitt"/>
              </a:rPr>
              <a:t>. </a:t>
            </a:r>
            <a:r>
              <a:rPr lang="es-CO" sz="2000" spc="42" err="1">
                <a:solidFill>
                  <a:srgbClr val="191919"/>
                </a:solidFill>
                <a:latin typeface="Cooper Hewitt"/>
              </a:rPr>
              <a:t>Earth</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t>
            </a:r>
            <a:r>
              <a:rPr lang="es-CO" sz="2000" spc="42" err="1">
                <a:solidFill>
                  <a:srgbClr val="191919"/>
                </a:solidFill>
                <a:latin typeface="Cooper Hewitt"/>
              </a:rPr>
              <a:t>Communications</a:t>
            </a:r>
            <a:r>
              <a:rPr lang="es-CO" sz="2000" spc="42">
                <a:solidFill>
                  <a:srgbClr val="191919"/>
                </a:solidFill>
                <a:latin typeface="Cooper Hewitt"/>
              </a:rPr>
              <a:t> </a:t>
            </a:r>
            <a:r>
              <a:rPr lang="es-CO" sz="2000" spc="42" err="1">
                <a:solidFill>
                  <a:srgbClr val="191919"/>
                </a:solidFill>
                <a:latin typeface="Cooper Hewitt"/>
              </a:rPr>
              <a:t>Team</a:t>
            </a:r>
            <a:r>
              <a:rPr lang="es-CO" sz="2000" spc="42">
                <a:solidFill>
                  <a:srgbClr val="191919"/>
                </a:solidFill>
                <a:latin typeface="Cooper Hewitt"/>
              </a:rPr>
              <a:t> </a:t>
            </a:r>
            <a:r>
              <a:rPr lang="es-CO" sz="2000" spc="42" err="1">
                <a:solidFill>
                  <a:srgbClr val="191919"/>
                </a:solidFill>
                <a:latin typeface="Cooper Hewitt"/>
              </a:rPr>
              <a:t>NASA’s</a:t>
            </a:r>
            <a:r>
              <a:rPr lang="es-CO" sz="2000" spc="42">
                <a:solidFill>
                  <a:srgbClr val="191919"/>
                </a:solidFill>
                <a:latin typeface="Cooper Hewitt"/>
              </a:rPr>
              <a:t> Jet </a:t>
            </a:r>
            <a:r>
              <a:rPr lang="es-CO" sz="2000" spc="42" err="1">
                <a:solidFill>
                  <a:srgbClr val="191919"/>
                </a:solidFill>
                <a:latin typeface="Cooper Hewitt"/>
              </a:rPr>
              <a:t>Propulsion</a:t>
            </a:r>
            <a:r>
              <a:rPr lang="es-CO" sz="2000" spc="42">
                <a:solidFill>
                  <a:srgbClr val="191919"/>
                </a:solidFill>
                <a:latin typeface="Cooper Hewitt"/>
              </a:rPr>
              <a:t> </a:t>
            </a:r>
            <a:r>
              <a:rPr lang="es-CO" sz="2000" spc="42" err="1">
                <a:solidFill>
                  <a:srgbClr val="191919"/>
                </a:solidFill>
                <a:latin typeface="Cooper Hewitt"/>
              </a:rPr>
              <a:t>Laboratory</a:t>
            </a:r>
            <a:r>
              <a:rPr lang="es-CO" sz="2000" spc="42">
                <a:solidFill>
                  <a:srgbClr val="191919"/>
                </a:solidFill>
                <a:latin typeface="Cooper Hewitt"/>
              </a:rPr>
              <a:t> California </a:t>
            </a:r>
            <a:r>
              <a:rPr lang="es-CO" sz="2000" spc="42" err="1">
                <a:solidFill>
                  <a:srgbClr val="191919"/>
                </a:solidFill>
                <a:latin typeface="Cooper Hewitt"/>
              </a:rPr>
              <a:t>Institute</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Technology</a:t>
            </a:r>
            <a:r>
              <a:rPr lang="es-CO" sz="2000" spc="42">
                <a:solidFill>
                  <a:srgbClr val="191919"/>
                </a:solidFill>
                <a:latin typeface="Cooper Hewitt"/>
              </a:rPr>
              <a:t>. Recuperado de https://go.nasa.gov/3ht4vRG</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[2]</a:t>
            </a:r>
            <a:r>
              <a:rPr lang="es-ES" sz="2000" spc="42">
                <a:solidFill>
                  <a:srgbClr val="191919"/>
                </a:solidFill>
                <a:latin typeface="Cooper Hewitt"/>
              </a:rPr>
              <a:t> Organización Mundial de la Salud. (2021). Cambio climático y salud.</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[3]</a:t>
            </a:r>
            <a:r>
              <a:rPr lang="en-US" sz="2000" spc="42">
                <a:solidFill>
                  <a:srgbClr val="191919"/>
                </a:solidFill>
                <a:latin typeface="Cooper Hewitt"/>
              </a:rPr>
              <a:t> United States Environmental Protection Agency. (2022). Overview of Greenhouse Gases.</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Government</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Canada</a:t>
            </a:r>
            <a:r>
              <a:rPr lang="es-CO" sz="2000" spc="42">
                <a:solidFill>
                  <a:srgbClr val="191919"/>
                </a:solidFill>
                <a:latin typeface="Cooper Hewitt"/>
              </a:rPr>
              <a:t>. (2022). Fuel </a:t>
            </a:r>
            <a:r>
              <a:rPr lang="es-CO" sz="2000" spc="42" err="1">
                <a:solidFill>
                  <a:srgbClr val="191919"/>
                </a:solidFill>
                <a:latin typeface="Cooper Hewitt"/>
              </a:rPr>
              <a:t>consumption</a:t>
            </a:r>
            <a:r>
              <a:rPr lang="es-CO" sz="2000" spc="42">
                <a:solidFill>
                  <a:srgbClr val="191919"/>
                </a:solidFill>
                <a:latin typeface="Cooper Hewitt"/>
              </a:rPr>
              <a:t> ratings</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Khadem</a:t>
            </a:r>
            <a:r>
              <a:rPr lang="es-CO" sz="2000" spc="42">
                <a:solidFill>
                  <a:srgbClr val="191919"/>
                </a:solidFill>
                <a:latin typeface="Cooper Hewitt"/>
              </a:rPr>
              <a:t>, </a:t>
            </a:r>
            <a:r>
              <a:rPr lang="es-CO" sz="2000" spc="42" err="1">
                <a:solidFill>
                  <a:srgbClr val="191919"/>
                </a:solidFill>
                <a:latin typeface="Cooper Hewitt"/>
              </a:rPr>
              <a:t>Sayyed</a:t>
            </a:r>
            <a:r>
              <a:rPr lang="es-CO" sz="2000" spc="42">
                <a:solidFill>
                  <a:srgbClr val="191919"/>
                </a:solidFill>
                <a:latin typeface="Cooper Hewitt"/>
              </a:rPr>
              <a:t> &amp; </a:t>
            </a:r>
            <a:r>
              <a:rPr lang="es-CO" sz="2000" spc="42" err="1">
                <a:solidFill>
                  <a:srgbClr val="191919"/>
                </a:solidFill>
                <a:latin typeface="Cooper Hewitt"/>
              </a:rPr>
              <a:t>Bensebaa</a:t>
            </a:r>
            <a:r>
              <a:rPr lang="es-CO" sz="2000" spc="42">
                <a:solidFill>
                  <a:srgbClr val="191919"/>
                </a:solidFill>
                <a:latin typeface="Cooper Hewitt"/>
              </a:rPr>
              <a:t>, Farid &amp; Pelletier, Nathan. (2021). </a:t>
            </a:r>
            <a:r>
              <a:rPr lang="es-CO" sz="2000" spc="42" err="1">
                <a:solidFill>
                  <a:srgbClr val="191919"/>
                </a:solidFill>
                <a:latin typeface="Cooper Hewitt"/>
              </a:rPr>
              <a:t>Optimized</a:t>
            </a:r>
            <a:r>
              <a:rPr lang="es-CO" sz="2000" spc="42">
                <a:solidFill>
                  <a:srgbClr val="191919"/>
                </a:solidFill>
                <a:latin typeface="Cooper Hewitt"/>
              </a:rPr>
              <a:t> </a:t>
            </a:r>
            <a:r>
              <a:rPr lang="es-CO" sz="2000" spc="42" err="1">
                <a:solidFill>
                  <a:srgbClr val="191919"/>
                </a:solidFill>
                <a:latin typeface="Cooper Hewitt"/>
              </a:rPr>
              <a:t>feed</a:t>
            </a:r>
            <a:r>
              <a:rPr lang="es-CO" sz="2000" spc="42">
                <a:solidFill>
                  <a:srgbClr val="191919"/>
                </a:solidFill>
                <a:latin typeface="Cooper Hewitt"/>
              </a:rPr>
              <a:t>-forward neural </a:t>
            </a:r>
            <a:r>
              <a:rPr lang="es-CO" sz="2000" spc="42" err="1">
                <a:solidFill>
                  <a:srgbClr val="191919"/>
                </a:solidFill>
                <a:latin typeface="Cooper Hewitt"/>
              </a:rPr>
              <a:t>networks</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address</a:t>
            </a:r>
            <a:r>
              <a:rPr lang="es-CO" sz="2000" spc="42">
                <a:solidFill>
                  <a:srgbClr val="191919"/>
                </a:solidFill>
                <a:latin typeface="Cooper Hewitt"/>
              </a:rPr>
              <a:t> CO2-equivalent </a:t>
            </a:r>
            <a:r>
              <a:rPr lang="es-CO" sz="2000" spc="42" err="1">
                <a:solidFill>
                  <a:srgbClr val="191919"/>
                </a:solidFill>
                <a:latin typeface="Cooper Hewitt"/>
              </a:rPr>
              <a:t>emissions</a:t>
            </a:r>
            <a:r>
              <a:rPr lang="es-CO" sz="2000" spc="42">
                <a:solidFill>
                  <a:srgbClr val="191919"/>
                </a:solidFill>
                <a:latin typeface="Cooper Hewitt"/>
              </a:rPr>
              <a:t> data gaps – </a:t>
            </a:r>
            <a:r>
              <a:rPr lang="es-CO" sz="2000" spc="42" err="1">
                <a:solidFill>
                  <a:srgbClr val="191919"/>
                </a:solidFill>
                <a:latin typeface="Cooper Hewitt"/>
              </a:rPr>
              <a:t>Application</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emissions</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unit</a:t>
            </a:r>
            <a:r>
              <a:rPr lang="es-CO" sz="2000" spc="42">
                <a:solidFill>
                  <a:srgbClr val="191919"/>
                </a:solidFill>
                <a:latin typeface="Cooper Hewitt"/>
              </a:rPr>
              <a:t> </a:t>
            </a:r>
            <a:r>
              <a:rPr lang="es-CO" sz="2000" spc="42" err="1">
                <a:solidFill>
                  <a:srgbClr val="191919"/>
                </a:solidFill>
                <a:latin typeface="Cooper Hewitt"/>
              </a:rPr>
              <a:t>processes</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fuel </a:t>
            </a:r>
            <a:r>
              <a:rPr lang="es-CO" sz="2000" spc="42" err="1">
                <a:solidFill>
                  <a:srgbClr val="191919"/>
                </a:solidFill>
                <a:latin typeface="Cooper Hewitt"/>
              </a:rPr>
              <a:t>life</a:t>
            </a:r>
            <a:r>
              <a:rPr lang="es-CO" sz="2000" spc="42">
                <a:solidFill>
                  <a:srgbClr val="191919"/>
                </a:solidFill>
                <a:latin typeface="Cooper Hewitt"/>
              </a:rPr>
              <a:t> </a:t>
            </a:r>
            <a:r>
              <a:rPr lang="es-CO" sz="2000" spc="42" err="1">
                <a:solidFill>
                  <a:srgbClr val="191919"/>
                </a:solidFill>
                <a:latin typeface="Cooper Hewitt"/>
              </a:rPr>
              <a:t>cycle</a:t>
            </a:r>
            <a:r>
              <a:rPr lang="es-CO" sz="2000" spc="42">
                <a:solidFill>
                  <a:srgbClr val="191919"/>
                </a:solidFill>
                <a:latin typeface="Cooper Hewitt"/>
              </a:rPr>
              <a:t> </a:t>
            </a:r>
            <a:r>
              <a:rPr lang="es-CO" sz="2000" spc="42" err="1">
                <a:solidFill>
                  <a:srgbClr val="191919"/>
                </a:solidFill>
                <a:latin typeface="Cooper Hewitt"/>
              </a:rPr>
              <a:t>inventories</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Canadian </a:t>
            </a:r>
            <a:r>
              <a:rPr lang="es-CO" sz="2000" spc="42" err="1">
                <a:solidFill>
                  <a:srgbClr val="191919"/>
                </a:solidFill>
                <a:latin typeface="Cooper Hewitt"/>
              </a:rPr>
              <a:t>provinces</a:t>
            </a:r>
            <a:r>
              <a:rPr lang="es-CO" sz="2000" spc="42">
                <a:solidFill>
                  <a:srgbClr val="191919"/>
                </a:solidFill>
                <a:latin typeface="Cooper Hewitt"/>
              </a:rPr>
              <a:t>.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Cleaner</a:t>
            </a:r>
            <a:r>
              <a:rPr lang="es-CO" sz="2000" spc="42">
                <a:solidFill>
                  <a:srgbClr val="191919"/>
                </a:solidFill>
                <a:latin typeface="Cooper Hewitt"/>
              </a:rPr>
              <a:t> </a:t>
            </a:r>
            <a:r>
              <a:rPr lang="es-CO" sz="2000" spc="42" err="1">
                <a:solidFill>
                  <a:srgbClr val="191919"/>
                </a:solidFill>
                <a:latin typeface="Cooper Hewitt"/>
              </a:rPr>
              <a:t>Production</a:t>
            </a:r>
            <a:r>
              <a:rPr lang="es-CO" sz="2000" spc="42">
                <a:solidFill>
                  <a:srgbClr val="191919"/>
                </a:solidFill>
                <a:latin typeface="Cooper Hewitt"/>
              </a:rPr>
              <a:t>. 332. 130053. 10.1016/j.jclepro.2021.130053</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3477611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932630" cy="3661772"/>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err="1">
                <a:solidFill>
                  <a:srgbClr val="191919"/>
                </a:solidFill>
                <a:latin typeface="Cooper Hewitt"/>
              </a:rPr>
              <a:t>Akibu</a:t>
            </a:r>
            <a:r>
              <a:rPr lang="es-CO" sz="2000" spc="42">
                <a:solidFill>
                  <a:srgbClr val="191919"/>
                </a:solidFill>
                <a:latin typeface="Cooper Hewitt"/>
              </a:rPr>
              <a:t> </a:t>
            </a:r>
            <a:r>
              <a:rPr lang="es-CO" sz="2000" spc="42" err="1">
                <a:solidFill>
                  <a:srgbClr val="191919"/>
                </a:solidFill>
                <a:latin typeface="Cooper Hewitt"/>
              </a:rPr>
              <a:t>Mahmoud</a:t>
            </a:r>
            <a:r>
              <a:rPr lang="es-CO" sz="2000" spc="42">
                <a:solidFill>
                  <a:srgbClr val="191919"/>
                </a:solidFill>
                <a:latin typeface="Cooper Hewitt"/>
              </a:rPr>
              <a:t> Abdullah, Raja </a:t>
            </a:r>
            <a:r>
              <a:rPr lang="es-CO" sz="2000" spc="42" err="1">
                <a:solidFill>
                  <a:srgbClr val="191919"/>
                </a:solidFill>
                <a:latin typeface="Cooper Hewitt"/>
              </a:rPr>
              <a:t>Sher</a:t>
            </a:r>
            <a:r>
              <a:rPr lang="es-CO" sz="2000" spc="42">
                <a:solidFill>
                  <a:srgbClr val="191919"/>
                </a:solidFill>
                <a:latin typeface="Cooper Hewitt"/>
              </a:rPr>
              <a:t> </a:t>
            </a:r>
            <a:r>
              <a:rPr lang="es-CO" sz="2000" spc="42" err="1">
                <a:solidFill>
                  <a:srgbClr val="191919"/>
                </a:solidFill>
                <a:latin typeface="Cooper Hewitt"/>
              </a:rPr>
              <a:t>Afgun</a:t>
            </a:r>
            <a:r>
              <a:rPr lang="es-CO" sz="2000" spc="42">
                <a:solidFill>
                  <a:srgbClr val="191919"/>
                </a:solidFill>
                <a:latin typeface="Cooper Hewitt"/>
              </a:rPr>
              <a:t> </a:t>
            </a:r>
            <a:r>
              <a:rPr lang="es-CO" sz="2000" spc="42" err="1">
                <a:solidFill>
                  <a:srgbClr val="191919"/>
                </a:solidFill>
                <a:latin typeface="Cooper Hewitt"/>
              </a:rPr>
              <a:t>Usmani</a:t>
            </a:r>
            <a:r>
              <a:rPr lang="es-CO" sz="2000" spc="42">
                <a:solidFill>
                  <a:srgbClr val="191919"/>
                </a:solidFill>
                <a:latin typeface="Cooper Hewitt"/>
              </a:rPr>
              <a:t>, </a:t>
            </a:r>
            <a:r>
              <a:rPr lang="es-CO" sz="2000" spc="42" err="1">
                <a:solidFill>
                  <a:srgbClr val="191919"/>
                </a:solidFill>
                <a:latin typeface="Cooper Hewitt"/>
              </a:rPr>
              <a:t>Thulasyammal</a:t>
            </a:r>
            <a:r>
              <a:rPr lang="es-CO" sz="2000" spc="42">
                <a:solidFill>
                  <a:srgbClr val="191919"/>
                </a:solidFill>
                <a:latin typeface="Cooper Hewitt"/>
              </a:rPr>
              <a:t> </a:t>
            </a:r>
            <a:r>
              <a:rPr lang="es-CO" sz="2000" spc="42" err="1">
                <a:solidFill>
                  <a:srgbClr val="191919"/>
                </a:solidFill>
                <a:latin typeface="Cooper Hewitt"/>
              </a:rPr>
              <a:t>Ramiah</a:t>
            </a:r>
            <a:r>
              <a:rPr lang="es-CO" sz="2000" spc="42">
                <a:solidFill>
                  <a:srgbClr val="191919"/>
                </a:solidFill>
                <a:latin typeface="Cooper Hewitt"/>
              </a:rPr>
              <a:t> Pillai, </a:t>
            </a:r>
            <a:r>
              <a:rPr lang="es-CO" sz="2000" spc="42" err="1">
                <a:solidFill>
                  <a:srgbClr val="191919"/>
                </a:solidFill>
                <a:latin typeface="Cooper Hewitt"/>
              </a:rPr>
              <a:t>Mohsen</a:t>
            </a:r>
            <a:r>
              <a:rPr lang="es-CO" sz="2000" spc="42">
                <a:solidFill>
                  <a:srgbClr val="191919"/>
                </a:solidFill>
                <a:latin typeface="Cooper Hewitt"/>
              </a:rPr>
              <a:t> </a:t>
            </a:r>
            <a:r>
              <a:rPr lang="es-CO" sz="2000" spc="42" err="1">
                <a:solidFill>
                  <a:srgbClr val="191919"/>
                </a:solidFill>
                <a:latin typeface="Cooper Hewitt"/>
              </a:rPr>
              <a:t>Marjani</a:t>
            </a:r>
            <a:r>
              <a:rPr lang="es-CO" sz="2000" spc="42">
                <a:solidFill>
                  <a:srgbClr val="191919"/>
                </a:solidFill>
                <a:latin typeface="Cooper Hewitt"/>
              </a:rPr>
              <a:t> and Ibrahim </a:t>
            </a:r>
            <a:r>
              <a:rPr lang="es-CO" sz="2000" spc="42" err="1">
                <a:solidFill>
                  <a:srgbClr val="191919"/>
                </a:solidFill>
                <a:latin typeface="Cooper Hewitt"/>
              </a:rPr>
              <a:t>Abaker</a:t>
            </a:r>
            <a:r>
              <a:rPr lang="es-CO" sz="2000" spc="42">
                <a:solidFill>
                  <a:srgbClr val="191919"/>
                </a:solidFill>
                <a:latin typeface="Cooper Hewitt"/>
              </a:rPr>
              <a:t> </a:t>
            </a:r>
            <a:r>
              <a:rPr lang="es-CO" sz="2000" spc="42" err="1">
                <a:solidFill>
                  <a:srgbClr val="191919"/>
                </a:solidFill>
                <a:latin typeface="Cooper Hewitt"/>
              </a:rPr>
              <a:t>Targio</a:t>
            </a:r>
            <a:r>
              <a:rPr lang="es-CO" sz="2000" spc="42">
                <a:solidFill>
                  <a:srgbClr val="191919"/>
                </a:solidFill>
                <a:latin typeface="Cooper Hewitt"/>
              </a:rPr>
              <a:t> </a:t>
            </a:r>
            <a:r>
              <a:rPr lang="es-CO" sz="2000" spc="42" err="1">
                <a:solidFill>
                  <a:srgbClr val="191919"/>
                </a:solidFill>
                <a:latin typeface="Cooper Hewitt"/>
              </a:rPr>
              <a:t>Hashem</a:t>
            </a:r>
            <a:r>
              <a:rPr lang="es-CO" sz="2000" spc="42">
                <a:solidFill>
                  <a:srgbClr val="191919"/>
                </a:solidFill>
                <a:latin typeface="Cooper Hewitt"/>
              </a:rPr>
              <a:t>, “</a:t>
            </a:r>
            <a:r>
              <a:rPr lang="es-CO" sz="2000" spc="42" err="1">
                <a:solidFill>
                  <a:srgbClr val="191919"/>
                </a:solidFill>
                <a:latin typeface="Cooper Hewitt"/>
              </a:rPr>
              <a:t>An</a:t>
            </a:r>
            <a:r>
              <a:rPr lang="es-CO" sz="2000" spc="42">
                <a:solidFill>
                  <a:srgbClr val="191919"/>
                </a:solidFill>
                <a:latin typeface="Cooper Hewitt"/>
              </a:rPr>
              <a:t> </a:t>
            </a:r>
            <a:r>
              <a:rPr lang="es-CO" sz="2000" spc="42" err="1">
                <a:solidFill>
                  <a:srgbClr val="191919"/>
                </a:solidFill>
                <a:latin typeface="Cooper Hewitt"/>
              </a:rPr>
              <a:t>Optimized</a:t>
            </a:r>
            <a:r>
              <a:rPr lang="es-CO" sz="2000" spc="42">
                <a:solidFill>
                  <a:srgbClr val="191919"/>
                </a:solidFill>
                <a:latin typeface="Cooper Hewitt"/>
              </a:rPr>
              <a:t> Artificial Neural Network </a:t>
            </a:r>
            <a:r>
              <a:rPr lang="es-CO" sz="2000" spc="42" err="1">
                <a:solidFill>
                  <a:srgbClr val="191919"/>
                </a:solidFill>
                <a:latin typeface="Cooper Hewitt"/>
              </a:rPr>
              <a:t>Model</a:t>
            </a:r>
            <a:r>
              <a:rPr lang="es-CO" sz="2000" spc="42">
                <a:solidFill>
                  <a:srgbClr val="191919"/>
                </a:solidFill>
                <a:latin typeface="Cooper Hewitt"/>
              </a:rPr>
              <a:t>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Traffic</a:t>
            </a:r>
            <a:r>
              <a:rPr lang="es-CO" sz="2000" spc="42">
                <a:solidFill>
                  <a:srgbClr val="191919"/>
                </a:solidFill>
                <a:latin typeface="Cooper Hewitt"/>
              </a:rPr>
              <a:t> </a:t>
            </a:r>
            <a:r>
              <a:rPr lang="es-CO" sz="2000" spc="42" err="1">
                <a:solidFill>
                  <a:srgbClr val="191919"/>
                </a:solidFill>
                <a:latin typeface="Cooper Hewitt"/>
              </a:rPr>
              <a:t>Emission</a:t>
            </a:r>
            <a:r>
              <a:rPr lang="es-CO" sz="2000" spc="42">
                <a:solidFill>
                  <a:srgbClr val="191919"/>
                </a:solidFill>
                <a:latin typeface="Cooper Hewitt"/>
              </a:rPr>
              <a:t> </a:t>
            </a:r>
            <a:r>
              <a:rPr lang="es-CO" sz="2000" spc="42" err="1">
                <a:solidFill>
                  <a:srgbClr val="191919"/>
                </a:solidFill>
                <a:latin typeface="Cooper Hewitt"/>
              </a:rPr>
              <a:t>Concentrations</a:t>
            </a:r>
            <a:r>
              <a:rPr lang="es-CO" sz="2000" spc="42">
                <a:solidFill>
                  <a:srgbClr val="191919"/>
                </a:solidFill>
                <a:latin typeface="Cooper Hewitt"/>
              </a:rPr>
              <a:t>” International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Advanced</a:t>
            </a:r>
            <a:r>
              <a:rPr lang="es-CO" sz="2000" spc="42">
                <a:solidFill>
                  <a:srgbClr val="191919"/>
                </a:solidFill>
                <a:latin typeface="Cooper Hewitt"/>
              </a:rPr>
              <a:t> </a:t>
            </a:r>
            <a:r>
              <a:rPr lang="es-CO" sz="2000" spc="42" err="1">
                <a:solidFill>
                  <a:srgbClr val="191919"/>
                </a:solidFill>
                <a:latin typeface="Cooper Hewitt"/>
              </a:rPr>
              <a:t>Computer</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Applications</a:t>
            </a:r>
            <a:r>
              <a:rPr lang="es-CO" sz="2000" spc="42">
                <a:solidFill>
                  <a:srgbClr val="191919"/>
                </a:solidFill>
                <a:latin typeface="Cooper Hewitt"/>
              </a:rPr>
              <a:t>(IJACSA), 12(6), 2021. http://dx.doi.org/10.14569/IJACSA.2021.0120693</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Jongmyung</a:t>
            </a:r>
            <a:r>
              <a:rPr lang="es-CO" sz="2000" spc="42">
                <a:solidFill>
                  <a:srgbClr val="191919"/>
                </a:solidFill>
                <a:latin typeface="Cooper Hewitt"/>
              </a:rPr>
              <a:t> Kim, </a:t>
            </a:r>
            <a:r>
              <a:rPr lang="es-CO" sz="2000" spc="42" err="1">
                <a:solidFill>
                  <a:srgbClr val="191919"/>
                </a:solidFill>
                <a:latin typeface="Cooper Hewitt"/>
              </a:rPr>
              <a:t>Jihwan</a:t>
            </a:r>
            <a:r>
              <a:rPr lang="es-CO" sz="2000" spc="42">
                <a:solidFill>
                  <a:srgbClr val="191919"/>
                </a:solidFill>
                <a:latin typeface="Cooper Hewitt"/>
              </a:rPr>
              <a:t> Park, </a:t>
            </a:r>
            <a:r>
              <a:rPr lang="es-CO" sz="2000" spc="42" err="1">
                <a:solidFill>
                  <a:srgbClr val="191919"/>
                </a:solidFill>
                <a:latin typeface="Cooper Hewitt"/>
              </a:rPr>
              <a:t>Seunghyup</a:t>
            </a:r>
            <a:r>
              <a:rPr lang="es-CO" sz="2000" spc="42">
                <a:solidFill>
                  <a:srgbClr val="191919"/>
                </a:solidFill>
                <a:latin typeface="Cooper Hewitt"/>
              </a:rPr>
              <a:t> </a:t>
            </a:r>
            <a:r>
              <a:rPr lang="es-CO" sz="2000" spc="42" err="1">
                <a:solidFill>
                  <a:srgbClr val="191919"/>
                </a:solidFill>
                <a:latin typeface="Cooper Hewitt"/>
              </a:rPr>
              <a:t>Shin</a:t>
            </a:r>
            <a:r>
              <a:rPr lang="es-CO" sz="2000" spc="42">
                <a:solidFill>
                  <a:srgbClr val="191919"/>
                </a:solidFill>
                <a:latin typeface="Cooper Hewitt"/>
              </a:rPr>
              <a:t>, </a:t>
            </a:r>
            <a:r>
              <a:rPr lang="es-CO" sz="2000" spc="42" err="1">
                <a:solidFill>
                  <a:srgbClr val="191919"/>
                </a:solidFill>
                <a:latin typeface="Cooper Hewitt"/>
              </a:rPr>
              <a:t>Yongjoo</a:t>
            </a:r>
            <a:r>
              <a:rPr lang="es-CO" sz="2000" spc="42">
                <a:solidFill>
                  <a:srgbClr val="191919"/>
                </a:solidFill>
                <a:latin typeface="Cooper Hewitt"/>
              </a:rPr>
              <a:t> Lee, </a:t>
            </a:r>
            <a:r>
              <a:rPr lang="es-CO" sz="2000" spc="42" err="1">
                <a:solidFill>
                  <a:srgbClr val="191919"/>
                </a:solidFill>
                <a:latin typeface="Cooper Hewitt"/>
              </a:rPr>
              <a:t>Kyoungdoug</a:t>
            </a:r>
            <a:r>
              <a:rPr lang="es-CO" sz="2000" spc="42">
                <a:solidFill>
                  <a:srgbClr val="191919"/>
                </a:solidFill>
                <a:latin typeface="Cooper Hewitt"/>
              </a:rPr>
              <a:t> Min, et al..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engine</a:t>
            </a:r>
            <a:r>
              <a:rPr lang="es-CO" sz="2000" spc="42">
                <a:solidFill>
                  <a:srgbClr val="191919"/>
                </a:solidFill>
                <a:latin typeface="Cooper Hewitt"/>
              </a:rPr>
              <a:t> </a:t>
            </a:r>
            <a:r>
              <a:rPr lang="es-CO" sz="2000" spc="42" err="1">
                <a:solidFill>
                  <a:srgbClr val="191919"/>
                </a:solidFill>
                <a:latin typeface="Cooper Hewitt"/>
              </a:rPr>
              <a:t>NOx</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virtual sensor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deep</a:t>
            </a:r>
            <a:r>
              <a:rPr lang="es-CO" sz="2000" spc="42">
                <a:solidFill>
                  <a:srgbClr val="191919"/>
                </a:solidFill>
                <a:latin typeface="Cooper Hewitt"/>
              </a:rPr>
              <a:t> neural </a:t>
            </a:r>
            <a:r>
              <a:rPr lang="es-CO" sz="2000" spc="42" err="1">
                <a:solidFill>
                  <a:srgbClr val="191919"/>
                </a:solidFill>
                <a:latin typeface="Cooper Hewitt"/>
              </a:rPr>
              <a:t>network</a:t>
            </a:r>
            <a:r>
              <a:rPr lang="es-CO" sz="2000" spc="42">
                <a:solidFill>
                  <a:srgbClr val="191919"/>
                </a:solidFill>
                <a:latin typeface="Cooper Hewitt"/>
              </a:rPr>
              <a:t> and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Oil</a:t>
            </a:r>
            <a:r>
              <a:rPr lang="es-CO" sz="2000" spc="42">
                <a:solidFill>
                  <a:srgbClr val="191919"/>
                </a:solidFill>
                <a:latin typeface="Cooper Hewitt"/>
              </a:rPr>
              <a:t> &amp; Gas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Technology</a:t>
            </a:r>
            <a:r>
              <a:rPr lang="es-CO" sz="2000" spc="42">
                <a:solidFill>
                  <a:srgbClr val="191919"/>
                </a:solidFill>
                <a:latin typeface="Cooper Hewitt"/>
              </a:rPr>
              <a:t> - </a:t>
            </a:r>
            <a:r>
              <a:rPr lang="es-CO" sz="2000" spc="42" err="1">
                <a:solidFill>
                  <a:srgbClr val="191919"/>
                </a:solidFill>
                <a:latin typeface="Cooper Hewitt"/>
              </a:rPr>
              <a:t>Revue</a:t>
            </a:r>
            <a:r>
              <a:rPr lang="es-CO" sz="2000" spc="42">
                <a:solidFill>
                  <a:srgbClr val="191919"/>
                </a:solidFill>
                <a:latin typeface="Cooper Hewitt"/>
              </a:rPr>
              <a:t> </a:t>
            </a:r>
            <a:r>
              <a:rPr lang="es-CO" sz="2000" spc="42" err="1">
                <a:solidFill>
                  <a:srgbClr val="191919"/>
                </a:solidFill>
                <a:latin typeface="Cooper Hewitt"/>
              </a:rPr>
              <a:t>d'IFP</a:t>
            </a:r>
            <a:r>
              <a:rPr lang="es-CO" sz="2000" spc="42">
                <a:solidFill>
                  <a:srgbClr val="191919"/>
                </a:solidFill>
                <a:latin typeface="Cooper Hewitt"/>
              </a:rPr>
              <a:t> </a:t>
            </a:r>
            <a:r>
              <a:rPr lang="es-CO" sz="2000" spc="42" err="1">
                <a:solidFill>
                  <a:srgbClr val="191919"/>
                </a:solidFill>
                <a:latin typeface="Cooper Hewitt"/>
              </a:rPr>
              <a:t>Energies</a:t>
            </a:r>
            <a:r>
              <a:rPr lang="es-CO" sz="2000" spc="42">
                <a:solidFill>
                  <a:srgbClr val="191919"/>
                </a:solidFill>
                <a:latin typeface="Cooper Hewitt"/>
              </a:rPr>
              <a:t> </a:t>
            </a:r>
            <a:r>
              <a:rPr lang="es-CO" sz="2000" spc="42" err="1">
                <a:solidFill>
                  <a:srgbClr val="191919"/>
                </a:solidFill>
                <a:latin typeface="Cooper Hewitt"/>
              </a:rPr>
              <a:t>nouvelles</a:t>
            </a:r>
            <a:r>
              <a:rPr lang="es-CO" sz="2000" spc="42">
                <a:solidFill>
                  <a:srgbClr val="191919"/>
                </a:solidFill>
                <a:latin typeface="Cooper Hewitt"/>
              </a:rPr>
              <a:t>, </a:t>
            </a:r>
            <a:r>
              <a:rPr lang="es-CO" sz="2000" spc="42" err="1">
                <a:solidFill>
                  <a:srgbClr val="191919"/>
                </a:solidFill>
                <a:latin typeface="Cooper Hewitt"/>
              </a:rPr>
              <a:t>Institut</a:t>
            </a:r>
            <a:r>
              <a:rPr lang="es-CO" sz="2000" spc="42">
                <a:solidFill>
                  <a:srgbClr val="191919"/>
                </a:solidFill>
                <a:latin typeface="Cooper Hewitt"/>
              </a:rPr>
              <a:t> </a:t>
            </a:r>
            <a:r>
              <a:rPr lang="es-CO" sz="2000" spc="42" err="1">
                <a:solidFill>
                  <a:srgbClr val="191919"/>
                </a:solidFill>
                <a:latin typeface="Cooper Hewitt"/>
              </a:rPr>
              <a:t>Français</a:t>
            </a:r>
            <a:r>
              <a:rPr lang="es-CO" sz="2000" spc="42">
                <a:solidFill>
                  <a:srgbClr val="191919"/>
                </a:solidFill>
                <a:latin typeface="Cooper Hewitt"/>
              </a:rPr>
              <a:t> du </a:t>
            </a:r>
            <a:r>
              <a:rPr lang="es-CO" sz="2000" spc="42" err="1">
                <a:solidFill>
                  <a:srgbClr val="191919"/>
                </a:solidFill>
                <a:latin typeface="Cooper Hewitt"/>
              </a:rPr>
              <a:t>Pétrole</a:t>
            </a:r>
            <a:r>
              <a:rPr lang="es-CO" sz="2000" spc="42">
                <a:solidFill>
                  <a:srgbClr val="191919"/>
                </a:solidFill>
                <a:latin typeface="Cooper Hewitt"/>
              </a:rPr>
              <a:t> (IFP), 2021, 76, pp.72. ⟨10.2516/</a:t>
            </a:r>
            <a:r>
              <a:rPr lang="es-CO" sz="2000" spc="42" err="1">
                <a:solidFill>
                  <a:srgbClr val="191919"/>
                </a:solidFill>
                <a:latin typeface="Cooper Hewitt"/>
              </a:rPr>
              <a:t>ogst</a:t>
            </a:r>
            <a:r>
              <a:rPr lang="es-CO" sz="2000" spc="42">
                <a:solidFill>
                  <a:srgbClr val="191919"/>
                </a:solidFill>
                <a:latin typeface="Cooper Hewitt"/>
              </a:rPr>
              <a:t>/2021054⟩</a:t>
            </a: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62933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3609F9-C5FC-45A4-9280-D884C7F56A3C}"/>
              </a:ext>
            </a:extLst>
          </p:cNvPr>
          <p:cNvSpPr/>
          <p:nvPr/>
        </p:nvSpPr>
        <p:spPr>
          <a:xfrm>
            <a:off x="457200" y="154241"/>
            <a:ext cx="17297400" cy="9713659"/>
          </a:xfrm>
          <a:prstGeom prst="rect">
            <a:avLst/>
          </a:prstGeom>
          <a:noFill/>
          <a:ln w="76200">
            <a:solidFill>
              <a:srgbClr val="2C9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angle 25">
            <a:extLst>
              <a:ext uri="{FF2B5EF4-FFF2-40B4-BE49-F238E27FC236}">
                <a16:creationId xmlns:a16="http://schemas.microsoft.com/office/drawing/2014/main" id="{221C59C2-34A2-42A7-A724-E6D29F65275C}"/>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10">
            <a:extLst>
              <a:ext uri="{FF2B5EF4-FFF2-40B4-BE49-F238E27FC236}">
                <a16:creationId xmlns:a16="http://schemas.microsoft.com/office/drawing/2014/main" id="{FE3D17B7-9D81-41B1-8EE9-26D90F51ACA0}"/>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0" name="TextBox 29">
            <a:extLst>
              <a:ext uri="{FF2B5EF4-FFF2-40B4-BE49-F238E27FC236}">
                <a16:creationId xmlns:a16="http://schemas.microsoft.com/office/drawing/2014/main" id="{32CA55C8-005D-50CC-BFA0-68B759330DF8}"/>
              </a:ext>
            </a:extLst>
          </p:cNvPr>
          <p:cNvSpPr txBox="1"/>
          <p:nvPr/>
        </p:nvSpPr>
        <p:spPr>
          <a:xfrm>
            <a:off x="3981839" y="8052319"/>
            <a:ext cx="9706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333"/>
                </a:solidFill>
                <a:latin typeface="Cooper Hewitt"/>
                <a:ea typeface="Cooper Hewitt"/>
              </a:rPr>
              <a:t>El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se </a:t>
            </a:r>
            <a:r>
              <a:rPr lang="en-US" sz="1600" err="1">
                <a:solidFill>
                  <a:srgbClr val="333333"/>
                </a:solidFill>
                <a:latin typeface="Cooper Hewitt"/>
                <a:ea typeface="Cooper Hewitt"/>
              </a:rPr>
              <a:t>derrite</a:t>
            </a:r>
            <a:r>
              <a:rPr lang="en-US" sz="1600">
                <a:solidFill>
                  <a:srgbClr val="333333"/>
                </a:solidFill>
                <a:latin typeface="Cooper Hewitt"/>
                <a:ea typeface="Cooper Hewitt"/>
              </a:rPr>
              <a:t> y </a:t>
            </a:r>
            <a:r>
              <a:rPr lang="en-US" sz="1600" err="1">
                <a:solidFill>
                  <a:srgbClr val="333333"/>
                </a:solidFill>
                <a:latin typeface="Cooper Hewitt"/>
                <a:ea typeface="Cooper Hewitt"/>
              </a:rPr>
              <a:t>pasa</a:t>
            </a:r>
            <a:r>
              <a:rPr lang="en-US" sz="1600">
                <a:solidFill>
                  <a:srgbClr val="333333"/>
                </a:solidFill>
                <a:latin typeface="Cooper Hewitt"/>
                <a:ea typeface="Cooper Hewitt"/>
              </a:rPr>
              <a:t> de ser </a:t>
            </a:r>
            <a:r>
              <a:rPr lang="en-US" sz="1600" err="1">
                <a:solidFill>
                  <a:srgbClr val="333333"/>
                </a:solidFill>
                <a:latin typeface="Cooper Hewitt"/>
                <a:ea typeface="Cooper Hewitt"/>
              </a:rPr>
              <a:t>blanco</a:t>
            </a:r>
            <a:r>
              <a:rPr lang="en-US" sz="1600">
                <a:solidFill>
                  <a:srgbClr val="333333"/>
                </a:solidFill>
                <a:latin typeface="Cooper Hewitt"/>
                <a:ea typeface="Cooper Hewitt"/>
              </a:rPr>
              <a:t> a </a:t>
            </a:r>
            <a:r>
              <a:rPr lang="en-US" sz="1600" err="1">
                <a:solidFill>
                  <a:srgbClr val="333333"/>
                </a:solidFill>
                <a:latin typeface="Cooper Hewitt"/>
                <a:ea typeface="Cooper Hewitt"/>
              </a:rPr>
              <a:t>convertirse</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charcos</a:t>
            </a:r>
            <a:r>
              <a:rPr lang="en-US" sz="1600">
                <a:solidFill>
                  <a:srgbClr val="333333"/>
                </a:solidFill>
                <a:latin typeface="Cooper Hewitt"/>
                <a:ea typeface="Cooper Hewitt"/>
              </a:rPr>
              <a:t> </a:t>
            </a:r>
            <a:r>
              <a:rPr lang="en-US" sz="1600" err="1">
                <a:solidFill>
                  <a:srgbClr val="333333"/>
                </a:solidFill>
                <a:latin typeface="Cooper Hewitt"/>
                <a:ea typeface="Cooper Hewitt"/>
              </a:rPr>
              <a:t>turquesa</a:t>
            </a:r>
            <a:r>
              <a:rPr lang="en-US" sz="1600">
                <a:solidFill>
                  <a:srgbClr val="333333"/>
                </a:solidFill>
                <a:latin typeface="Cooper Hewitt"/>
                <a:ea typeface="Cooper Hewitt"/>
              </a:rPr>
              <a:t> </a:t>
            </a:r>
            <a:r>
              <a:rPr lang="en-US" sz="1600" err="1">
                <a:solidFill>
                  <a:srgbClr val="333333"/>
                </a:solidFill>
                <a:latin typeface="Cooper Hewitt"/>
                <a:ea typeface="Cooper Hewitt"/>
              </a:rPr>
              <a:t>frente</a:t>
            </a:r>
            <a:r>
              <a:rPr lang="en-US" sz="1600">
                <a:solidFill>
                  <a:srgbClr val="333333"/>
                </a:solidFill>
                <a:latin typeface="Cooper Hewitt"/>
                <a:ea typeface="Cooper Hewitt"/>
              </a:rPr>
              <a:t> a la </a:t>
            </a:r>
            <a:r>
              <a:rPr lang="en-US" sz="1600" err="1">
                <a:solidFill>
                  <a:srgbClr val="333333"/>
                </a:solidFill>
                <a:latin typeface="Cooper Hewitt"/>
                <a:ea typeface="Cooper Hewitt"/>
              </a:rPr>
              <a:t>isla</a:t>
            </a:r>
            <a:r>
              <a:rPr lang="en-US" sz="1600">
                <a:solidFill>
                  <a:srgbClr val="333333"/>
                </a:solidFill>
                <a:latin typeface="Cooper Hewitt"/>
                <a:ea typeface="Cooper Hewitt"/>
              </a:rPr>
              <a:t> de Baffin, Nunavut, </a:t>
            </a:r>
            <a:r>
              <a:rPr lang="en-US" sz="1600" err="1">
                <a:solidFill>
                  <a:srgbClr val="333333"/>
                </a:solidFill>
                <a:latin typeface="Cooper Hewitt"/>
                <a:ea typeface="Cooper Hewitt"/>
              </a:rPr>
              <a:t>Canadá</a:t>
            </a:r>
            <a:r>
              <a:rPr lang="en-US" sz="1600">
                <a:solidFill>
                  <a:srgbClr val="333333"/>
                </a:solidFill>
                <a:latin typeface="Cooper Hewitt"/>
                <a:ea typeface="Cooper Hewitt"/>
              </a:rPr>
              <a:t>. Entre 1979 y 2018, la </a:t>
            </a:r>
            <a:r>
              <a:rPr lang="en-US" sz="1600" err="1">
                <a:solidFill>
                  <a:srgbClr val="333333"/>
                </a:solidFill>
                <a:latin typeface="Cooper Hewitt"/>
                <a:ea typeface="Cooper Hewitt"/>
              </a:rPr>
              <a:t>proporción</a:t>
            </a:r>
            <a:r>
              <a:rPr lang="en-US" sz="1600">
                <a:solidFill>
                  <a:srgbClr val="333333"/>
                </a:solidFill>
                <a:latin typeface="Cooper Hewitt"/>
                <a:ea typeface="Cooper Hewitt"/>
              </a:rPr>
              <a:t> de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de </a:t>
            </a:r>
            <a:r>
              <a:rPr lang="en-US" sz="1600" err="1">
                <a:solidFill>
                  <a:srgbClr val="333333"/>
                </a:solidFill>
                <a:latin typeface="Cooper Hewitt"/>
                <a:ea typeface="Cooper Hewitt"/>
              </a:rPr>
              <a:t>cinco</a:t>
            </a:r>
            <a:r>
              <a:rPr lang="en-US" sz="1600">
                <a:solidFill>
                  <a:srgbClr val="333333"/>
                </a:solidFill>
                <a:latin typeface="Cooper Hewitt"/>
                <a:ea typeface="Cooper Hewitt"/>
              </a:rPr>
              <a:t> </a:t>
            </a:r>
            <a:r>
              <a:rPr lang="en-US" sz="1600" err="1">
                <a:solidFill>
                  <a:srgbClr val="333333"/>
                </a:solidFill>
                <a:latin typeface="Cooper Hewitt"/>
                <a:ea typeface="Cooper Hewitt"/>
              </a:rPr>
              <a:t>años</a:t>
            </a:r>
            <a:r>
              <a:rPr lang="en-US" sz="1600">
                <a:solidFill>
                  <a:srgbClr val="333333"/>
                </a:solidFill>
                <a:latin typeface="Cooper Hewitt"/>
                <a:ea typeface="Cooper Hewitt"/>
              </a:rPr>
              <a:t> o </a:t>
            </a:r>
            <a:r>
              <a:rPr lang="en-US" sz="1600" err="1">
                <a:solidFill>
                  <a:srgbClr val="333333"/>
                </a:solidFill>
                <a:latin typeface="Cooper Hewitt"/>
                <a:ea typeface="Cooper Hewitt"/>
              </a:rPr>
              <a:t>más</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el</a:t>
            </a:r>
            <a:r>
              <a:rPr lang="en-US" sz="1600">
                <a:solidFill>
                  <a:srgbClr val="333333"/>
                </a:solidFill>
                <a:latin typeface="Cooper Hewitt"/>
                <a:ea typeface="Cooper Hewitt"/>
              </a:rPr>
              <a:t> </a:t>
            </a:r>
            <a:r>
              <a:rPr lang="en-US" sz="1600" err="1">
                <a:solidFill>
                  <a:srgbClr val="333333"/>
                </a:solidFill>
                <a:latin typeface="Cooper Hewitt"/>
                <a:ea typeface="Cooper Hewitt"/>
              </a:rPr>
              <a:t>Ártico</a:t>
            </a:r>
            <a:r>
              <a:rPr lang="en-US" sz="1600">
                <a:solidFill>
                  <a:srgbClr val="333333"/>
                </a:solidFill>
                <a:latin typeface="Cooper Hewitt"/>
                <a:ea typeface="Cooper Hewitt"/>
              </a:rPr>
              <a:t> </a:t>
            </a:r>
            <a:r>
              <a:rPr lang="en-US" sz="1600" b="1">
                <a:latin typeface="Cooper Hewitt"/>
                <a:ea typeface="Cooper Hewitt"/>
              </a:rPr>
              <a:t>se ha </a:t>
            </a:r>
            <a:r>
              <a:rPr lang="en-US" sz="1600" b="1" err="1">
                <a:latin typeface="Cooper Hewitt"/>
                <a:ea typeface="Cooper Hewitt"/>
              </a:rPr>
              <a:t>reducido</a:t>
            </a:r>
            <a:r>
              <a:rPr lang="en-US" sz="1600" b="1">
                <a:latin typeface="Cooper Hewitt"/>
                <a:ea typeface="Cooper Hewitt"/>
              </a:rPr>
              <a:t> del 30% al 2%</a:t>
            </a:r>
            <a:r>
              <a:rPr lang="en-US" sz="1600">
                <a:latin typeface="Cooper Hewitt"/>
                <a:ea typeface="Cooper Hewitt"/>
              </a:rPr>
              <a:t>.</a:t>
            </a:r>
          </a:p>
        </p:txBody>
      </p:sp>
      <p:pic>
        <p:nvPicPr>
          <p:cNvPr id="32" name="Picture 32">
            <a:extLst>
              <a:ext uri="{FF2B5EF4-FFF2-40B4-BE49-F238E27FC236}">
                <a16:creationId xmlns:a16="http://schemas.microsoft.com/office/drawing/2014/main" id="{86637CD6-AB2E-4F25-8F10-03EC7EE07014}"/>
              </a:ext>
            </a:extLst>
          </p:cNvPr>
          <p:cNvPicPr>
            <a:picLocks noChangeAspect="1"/>
          </p:cNvPicPr>
          <p:nvPr/>
        </p:nvPicPr>
        <p:blipFill>
          <a:blip r:embed="rId2"/>
          <a:stretch>
            <a:fillRect/>
          </a:stretch>
        </p:blipFill>
        <p:spPr>
          <a:xfrm>
            <a:off x="3981839" y="1524652"/>
            <a:ext cx="9706168" cy="6432932"/>
          </a:xfrm>
          <a:prstGeom prst="rect">
            <a:avLst/>
          </a:prstGeom>
        </p:spPr>
      </p:pic>
      <p:sp>
        <p:nvSpPr>
          <p:cNvPr id="33" name="TextBox 32">
            <a:extLst>
              <a:ext uri="{FF2B5EF4-FFF2-40B4-BE49-F238E27FC236}">
                <a16:creationId xmlns:a16="http://schemas.microsoft.com/office/drawing/2014/main" id="{C7F86083-1095-C57D-C09C-A23F4FE70B0A}"/>
              </a:ext>
            </a:extLst>
          </p:cNvPr>
          <p:cNvSpPr txBox="1"/>
          <p:nvPr/>
        </p:nvSpPr>
        <p:spPr>
          <a:xfrm>
            <a:off x="9102012" y="9288625"/>
            <a:ext cx="845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GeoEditRegular"/>
              </a:rPr>
              <a:t>FOTOGRAFÍA DE </a:t>
            </a:r>
            <a:r>
              <a:rPr lang="en-US" b="1" cap="all">
                <a:solidFill>
                  <a:srgbClr val="333333"/>
                </a:solidFill>
                <a:latin typeface="GeoEditRegular"/>
              </a:rPr>
              <a:t>BRIAN SKERRY, COLECCIÓN DE IMÁGENES DE NATIONAL GEOGRAPHIC</a:t>
            </a:r>
            <a:endParaRPr lang="en-US"/>
          </a:p>
        </p:txBody>
      </p:sp>
      <p:pic>
        <p:nvPicPr>
          <p:cNvPr id="34" name="Picture 34" descr="A picture containing icon&#10;&#10;Description automatically generated">
            <a:extLst>
              <a:ext uri="{FF2B5EF4-FFF2-40B4-BE49-F238E27FC236}">
                <a16:creationId xmlns:a16="http://schemas.microsoft.com/office/drawing/2014/main" id="{5E02ADA2-B53B-A3ED-1FC6-DAB0CE630B71}"/>
              </a:ext>
            </a:extLst>
          </p:cNvPr>
          <p:cNvPicPr>
            <a:picLocks noChangeAspect="1"/>
          </p:cNvPicPr>
          <p:nvPr/>
        </p:nvPicPr>
        <p:blipFill>
          <a:blip r:embed="rId3"/>
          <a:stretch>
            <a:fillRect/>
          </a:stretch>
        </p:blipFill>
        <p:spPr>
          <a:xfrm>
            <a:off x="15027728" y="7586565"/>
            <a:ext cx="2438400" cy="2438400"/>
          </a:xfrm>
          <a:prstGeom prst="rect">
            <a:avLst/>
          </a:prstGeom>
        </p:spPr>
      </p:pic>
    </p:spTree>
    <p:extLst>
      <p:ext uri="{BB962C8B-B14F-4D97-AF65-F5344CB8AC3E}">
        <p14:creationId xmlns:p14="http://schemas.microsoft.com/office/powerpoint/2010/main" val="2388912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752215"/>
            <a:ext cx="12687300" cy="3115945"/>
          </a:xfrm>
          <a:prstGeom prst="rect">
            <a:avLst/>
          </a:prstGeom>
        </p:spPr>
        <p:txBody>
          <a:bodyPr lIns="0" tIns="0" rIns="0" bIns="0" rtlCol="0" anchor="t">
            <a:spAutoFit/>
          </a:bodyPr>
          <a:lstStyle/>
          <a:p>
            <a:pPr>
              <a:lnSpc>
                <a:spcPts val="11000"/>
              </a:lnSpc>
            </a:pPr>
            <a:r>
              <a:rPr lang="en-US" sz="10000" spc="-100">
                <a:solidFill>
                  <a:srgbClr val="22231D"/>
                </a:solidFill>
                <a:latin typeface="Cooper Hewitt"/>
              </a:rPr>
              <a:t>ESPACIO PARA PREGUNTAS</a:t>
            </a:r>
          </a:p>
        </p:txBody>
      </p:sp>
      <p:sp>
        <p:nvSpPr>
          <p:cNvPr id="3" name="AutoShape 3"/>
          <p:cNvSpPr/>
          <p:nvPr/>
        </p:nvSpPr>
        <p:spPr>
          <a:xfrm>
            <a:off x="-4676" y="7353300"/>
            <a:ext cx="15873326" cy="1082040"/>
          </a:xfrm>
          <a:prstGeom prst="rect">
            <a:avLst/>
          </a:prstGeom>
          <a:solidFill>
            <a:srgbClr val="3EDAD8">
              <a:alpha val="80000"/>
            </a:srgbClr>
          </a:solidFill>
        </p:spPr>
      </p:sp>
      <p:sp>
        <p:nvSpPr>
          <p:cNvPr id="4" name="TextBox 4"/>
          <p:cNvSpPr txBox="1"/>
          <p:nvPr/>
        </p:nvSpPr>
        <p:spPr>
          <a:xfrm>
            <a:off x="-4132202" y="7579995"/>
            <a:ext cx="16590516" cy="542925"/>
          </a:xfrm>
          <a:prstGeom prst="rect">
            <a:avLst/>
          </a:prstGeom>
        </p:spPr>
        <p:txBody>
          <a:bodyPr lIns="0" tIns="0" rIns="0" bIns="0" rtlCol="0" anchor="t">
            <a:spAutoFit/>
          </a:bodyPr>
          <a:lstStyle/>
          <a:p>
            <a:pPr algn="ctr">
              <a:lnSpc>
                <a:spcPts val="3600"/>
              </a:lnSpc>
            </a:pPr>
            <a:r>
              <a:rPr lang="en-US" sz="3000" spc="450">
                <a:solidFill>
                  <a:srgbClr val="191919"/>
                </a:solidFill>
                <a:latin typeface="Cooper Hewitt"/>
              </a:rPr>
              <a:t>AGRADECEMOS SU ATENCIÓN</a:t>
            </a:r>
          </a:p>
        </p:txBody>
      </p:sp>
      <p:pic>
        <p:nvPicPr>
          <p:cNvPr id="5" name="Picture 5"/>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15515" y="1028700"/>
            <a:ext cx="4343785" cy="4114800"/>
          </a:xfrm>
          <a:prstGeom prst="rect">
            <a:avLst/>
          </a:prstGeom>
        </p:spPr>
      </p:pic>
      <p:sp>
        <p:nvSpPr>
          <p:cNvPr id="6" name="Rectangle 5">
            <a:extLst>
              <a:ext uri="{FF2B5EF4-FFF2-40B4-BE49-F238E27FC236}">
                <a16:creationId xmlns:a16="http://schemas.microsoft.com/office/drawing/2014/main" id="{E83CA8BE-516F-44A7-9377-8568A5F6715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xtBox 10">
            <a:extLst>
              <a:ext uri="{FF2B5EF4-FFF2-40B4-BE49-F238E27FC236}">
                <a16:creationId xmlns:a16="http://schemas.microsoft.com/office/drawing/2014/main" id="{B54B5B9A-E9D0-48F2-86F8-FBD11F79034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459" y="3291536"/>
            <a:ext cx="3754651" cy="5547787"/>
            <a:chOff x="0" y="0"/>
            <a:chExt cx="6839944" cy="10106544"/>
          </a:xfrm>
        </p:grpSpPr>
        <p:sp>
          <p:nvSpPr>
            <p:cNvPr id="3" name="Freeform 3"/>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925" y="2463677"/>
            <a:ext cx="1655719" cy="1655719"/>
          </a:xfrm>
          <a:prstGeom prst="rect">
            <a:avLst/>
          </a:prstGeom>
        </p:spPr>
      </p:pic>
      <p:grpSp>
        <p:nvGrpSpPr>
          <p:cNvPr id="5" name="Group 5"/>
          <p:cNvGrpSpPr/>
          <p:nvPr/>
        </p:nvGrpSpPr>
        <p:grpSpPr>
          <a:xfrm>
            <a:off x="5202109" y="3291536"/>
            <a:ext cx="3754651" cy="5547787"/>
            <a:chOff x="0" y="0"/>
            <a:chExt cx="6839944" cy="10106544"/>
          </a:xfrm>
        </p:grpSpPr>
        <p:sp>
          <p:nvSpPr>
            <p:cNvPr id="6" name="Freeform 6"/>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51575" y="2463677"/>
            <a:ext cx="1655719" cy="1655719"/>
          </a:xfrm>
          <a:prstGeom prst="rect">
            <a:avLst/>
          </a:prstGeom>
        </p:spPr>
      </p:pic>
      <p:grpSp>
        <p:nvGrpSpPr>
          <p:cNvPr id="8" name="Group 8"/>
          <p:cNvGrpSpPr/>
          <p:nvPr/>
        </p:nvGrpSpPr>
        <p:grpSpPr>
          <a:xfrm>
            <a:off x="9360758" y="3291536"/>
            <a:ext cx="3754651" cy="5547787"/>
            <a:chOff x="0" y="0"/>
            <a:chExt cx="6839944" cy="10106544"/>
          </a:xfrm>
        </p:grpSpPr>
        <p:sp>
          <p:nvSpPr>
            <p:cNvPr id="9" name="Freeform 9"/>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10225" y="2463677"/>
            <a:ext cx="1655719" cy="1655719"/>
          </a:xfrm>
          <a:prstGeom prst="rect">
            <a:avLst/>
          </a:prstGeom>
        </p:spPr>
      </p:pic>
      <p:grpSp>
        <p:nvGrpSpPr>
          <p:cNvPr id="11" name="Group 11"/>
          <p:cNvGrpSpPr/>
          <p:nvPr/>
        </p:nvGrpSpPr>
        <p:grpSpPr>
          <a:xfrm>
            <a:off x="13519408" y="3291536"/>
            <a:ext cx="3754651" cy="5547787"/>
            <a:chOff x="0" y="0"/>
            <a:chExt cx="6839944" cy="10106544"/>
          </a:xfrm>
        </p:grpSpPr>
        <p:sp>
          <p:nvSpPr>
            <p:cNvPr id="12" name="Freeform 12"/>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874" y="2463677"/>
            <a:ext cx="1655719" cy="1655719"/>
          </a:xfrm>
          <a:prstGeom prst="rect">
            <a:avLst/>
          </a:prstGeom>
        </p:spPr>
      </p:pic>
      <p:sp>
        <p:nvSpPr>
          <p:cNvPr id="14" name="AutoShape 14"/>
          <p:cNvSpPr/>
          <p:nvPr/>
        </p:nvSpPr>
        <p:spPr>
          <a:xfrm>
            <a:off x="1043459" y="8637258"/>
            <a:ext cx="3754651" cy="202065"/>
          </a:xfrm>
          <a:prstGeom prst="rect">
            <a:avLst/>
          </a:prstGeom>
          <a:solidFill>
            <a:srgbClr val="86EAE9"/>
          </a:solidFill>
        </p:spPr>
      </p:sp>
      <p:sp>
        <p:nvSpPr>
          <p:cNvPr id="15" name="AutoShape 15"/>
          <p:cNvSpPr/>
          <p:nvPr/>
        </p:nvSpPr>
        <p:spPr>
          <a:xfrm>
            <a:off x="5202109" y="8637258"/>
            <a:ext cx="3754651" cy="202065"/>
          </a:xfrm>
          <a:prstGeom prst="rect">
            <a:avLst/>
          </a:prstGeom>
          <a:solidFill>
            <a:srgbClr val="3EDAD8"/>
          </a:solidFill>
        </p:spPr>
      </p:sp>
      <p:sp>
        <p:nvSpPr>
          <p:cNvPr id="16" name="AutoShape 16"/>
          <p:cNvSpPr/>
          <p:nvPr/>
        </p:nvSpPr>
        <p:spPr>
          <a:xfrm>
            <a:off x="9360758" y="8637258"/>
            <a:ext cx="3754651" cy="202065"/>
          </a:xfrm>
          <a:prstGeom prst="rect">
            <a:avLst/>
          </a:prstGeom>
          <a:solidFill>
            <a:srgbClr val="37C9EF"/>
          </a:solidFill>
        </p:spPr>
      </p:sp>
      <p:sp>
        <p:nvSpPr>
          <p:cNvPr id="17" name="AutoShape 17"/>
          <p:cNvSpPr/>
          <p:nvPr/>
        </p:nvSpPr>
        <p:spPr>
          <a:xfrm>
            <a:off x="13519408" y="8637258"/>
            <a:ext cx="3754651" cy="202065"/>
          </a:xfrm>
          <a:prstGeom prst="rect">
            <a:avLst/>
          </a:prstGeom>
          <a:solidFill>
            <a:srgbClr val="2C92D5"/>
          </a:solidFill>
        </p:spPr>
      </p:sp>
      <p:grpSp>
        <p:nvGrpSpPr>
          <p:cNvPr id="24" name="Group 24"/>
          <p:cNvGrpSpPr/>
          <p:nvPr/>
        </p:nvGrpSpPr>
        <p:grpSpPr>
          <a:xfrm>
            <a:off x="593725" y="2204871"/>
            <a:ext cx="17100550" cy="1086665"/>
            <a:chOff x="0" y="0"/>
            <a:chExt cx="5784630" cy="367588"/>
          </a:xfrm>
        </p:grpSpPr>
        <p:sp>
          <p:nvSpPr>
            <p:cNvPr id="25" name="Freeform 25"/>
            <p:cNvSpPr/>
            <p:nvPr/>
          </p:nvSpPr>
          <p:spPr>
            <a:xfrm>
              <a:off x="0" y="0"/>
              <a:ext cx="5784631" cy="367588"/>
            </a:xfrm>
            <a:custGeom>
              <a:avLst/>
              <a:gdLst/>
              <a:ahLst/>
              <a:cxnLst/>
              <a:rect l="l" t="t" r="r" b="b"/>
              <a:pathLst>
                <a:path w="5784631" h="367588">
                  <a:moveTo>
                    <a:pt x="0" y="0"/>
                  </a:moveTo>
                  <a:lnTo>
                    <a:pt x="5784631" y="0"/>
                  </a:lnTo>
                  <a:lnTo>
                    <a:pt x="5784631" y="367588"/>
                  </a:lnTo>
                  <a:lnTo>
                    <a:pt x="0" y="367588"/>
                  </a:lnTo>
                  <a:close/>
                </a:path>
              </a:pathLst>
            </a:custGeom>
            <a:solidFill>
              <a:srgbClr val="FFFFFF"/>
            </a:solidFill>
          </p:spPr>
        </p:sp>
      </p:grpSp>
      <p:sp>
        <p:nvSpPr>
          <p:cNvPr id="26" name="TextBox 26"/>
          <p:cNvSpPr txBox="1"/>
          <p:nvPr/>
        </p:nvSpPr>
        <p:spPr>
          <a:xfrm>
            <a:off x="1315196"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Gases efecto invernadero</a:t>
            </a:r>
          </a:p>
        </p:txBody>
      </p:sp>
      <p:sp>
        <p:nvSpPr>
          <p:cNvPr id="27" name="TextBox 27"/>
          <p:cNvSpPr txBox="1"/>
          <p:nvPr/>
        </p:nvSpPr>
        <p:spPr>
          <a:xfrm>
            <a:off x="963249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Factores relevantes de estudio </a:t>
            </a:r>
            <a:r>
              <a:rPr lang="es-CO" sz="2000" spc="93">
                <a:solidFill>
                  <a:srgbClr val="191919"/>
                </a:solidFill>
                <a:latin typeface="Cooper Hewitt"/>
              </a:rPr>
              <a:t>[3]</a:t>
            </a:r>
            <a:endParaRPr lang="es-CO" sz="2400" spc="93">
              <a:solidFill>
                <a:srgbClr val="191919"/>
              </a:solidFill>
              <a:latin typeface="Cooper Hewitt"/>
            </a:endParaRPr>
          </a:p>
        </p:txBody>
      </p:sp>
      <p:sp>
        <p:nvSpPr>
          <p:cNvPr id="28" name="TextBox 28"/>
          <p:cNvSpPr txBox="1"/>
          <p:nvPr/>
        </p:nvSpPr>
        <p:spPr>
          <a:xfrm>
            <a:off x="547384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Consecuencias actuales</a:t>
            </a:r>
          </a:p>
        </p:txBody>
      </p:sp>
      <p:sp>
        <p:nvSpPr>
          <p:cNvPr id="29" name="TextBox 29"/>
          <p:cNvSpPr txBox="1"/>
          <p:nvPr/>
        </p:nvSpPr>
        <p:spPr>
          <a:xfrm>
            <a:off x="13791144" y="5571294"/>
            <a:ext cx="3211178" cy="1203086"/>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Datos históricos</a:t>
            </a:r>
          </a:p>
          <a:p>
            <a:pPr marL="453390" lvl="1" indent="-226695">
              <a:lnSpc>
                <a:spcPts val="3150"/>
              </a:lnSpc>
              <a:buFont typeface="Arial"/>
              <a:buChar char="•"/>
            </a:pPr>
            <a:r>
              <a:rPr lang="es-CO" sz="2100" spc="42">
                <a:solidFill>
                  <a:srgbClr val="191919"/>
                </a:solidFill>
                <a:latin typeface="Cooper Hewitt"/>
              </a:rPr>
              <a:t>Comparación de modelos</a:t>
            </a:r>
          </a:p>
        </p:txBody>
      </p:sp>
      <p:sp>
        <p:nvSpPr>
          <p:cNvPr id="30" name="TextBox 30"/>
          <p:cNvSpPr txBox="1"/>
          <p:nvPr/>
        </p:nvSpPr>
        <p:spPr>
          <a:xfrm>
            <a:off x="13791144" y="4912732"/>
            <a:ext cx="3211178" cy="383375"/>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Métodos de IA</a:t>
            </a:r>
          </a:p>
        </p:txBody>
      </p:sp>
      <p:sp>
        <p:nvSpPr>
          <p:cNvPr id="31" name="TextBox 31"/>
          <p:cNvSpPr txBox="1"/>
          <p:nvPr/>
        </p:nvSpPr>
        <p:spPr>
          <a:xfrm>
            <a:off x="1028700" y="1968613"/>
            <a:ext cx="16230600" cy="523092"/>
          </a:xfrm>
          <a:prstGeom prst="rect">
            <a:avLst/>
          </a:prstGeom>
        </p:spPr>
        <p:txBody>
          <a:bodyPr lIns="0" tIns="0" rIns="0" bIns="0" rtlCol="0" anchor="t">
            <a:spAutoFit/>
          </a:bodyPr>
          <a:lstStyle/>
          <a:p>
            <a:pPr algn="r">
              <a:lnSpc>
                <a:spcPts val="4716"/>
              </a:lnSpc>
              <a:spcBef>
                <a:spcPct val="0"/>
              </a:spcBef>
            </a:pPr>
            <a:r>
              <a:rPr lang="es-CO" sz="2000" spc="107">
                <a:solidFill>
                  <a:srgbClr val="22231D"/>
                </a:solidFill>
                <a:latin typeface="Cooper Hewitt"/>
              </a:rPr>
              <a:t>El impacto negativo irreversible de las emisiones de gases de efecto invernadero afecta nuestro planeta y bienestar </a:t>
            </a:r>
          </a:p>
        </p:txBody>
      </p:sp>
      <p:sp>
        <p:nvSpPr>
          <p:cNvPr id="34" name="TextBox 34"/>
          <p:cNvSpPr txBox="1"/>
          <p:nvPr/>
        </p:nvSpPr>
        <p:spPr>
          <a:xfrm>
            <a:off x="1394030" y="5925412"/>
            <a:ext cx="3211178" cy="1613455"/>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Impacto significativo</a:t>
            </a:r>
          </a:p>
          <a:p>
            <a:pPr marL="453390" lvl="1" indent="-226695">
              <a:lnSpc>
                <a:spcPts val="3150"/>
              </a:lnSpc>
              <a:buFont typeface="Arial"/>
              <a:buChar char="•"/>
            </a:pPr>
            <a:r>
              <a:rPr lang="es-CO" sz="2100" spc="42">
                <a:solidFill>
                  <a:srgbClr val="191919"/>
                </a:solidFill>
                <a:latin typeface="Cooper Hewitt"/>
              </a:rPr>
              <a:t>Negativo</a:t>
            </a:r>
          </a:p>
          <a:p>
            <a:pPr marL="453390" lvl="1" indent="-226695">
              <a:lnSpc>
                <a:spcPts val="3150"/>
              </a:lnSpc>
              <a:buFont typeface="Arial"/>
              <a:buChar char="•"/>
            </a:pPr>
            <a:r>
              <a:rPr lang="es-CO" sz="2100" spc="42">
                <a:solidFill>
                  <a:srgbClr val="191919"/>
                </a:solidFill>
                <a:latin typeface="Cooper Hewitt"/>
              </a:rPr>
              <a:t>Irreversible</a:t>
            </a:r>
          </a:p>
          <a:p>
            <a:pPr algn="ctr">
              <a:lnSpc>
                <a:spcPts val="3150"/>
              </a:lnSpc>
            </a:pPr>
            <a:endParaRPr lang="es-CO" sz="2100" spc="42">
              <a:solidFill>
                <a:srgbClr val="191919"/>
              </a:solidFill>
              <a:latin typeface="Cooper Hewitt"/>
            </a:endParaRPr>
          </a:p>
        </p:txBody>
      </p:sp>
      <p:sp>
        <p:nvSpPr>
          <p:cNvPr id="35" name="TextBox 34">
            <a:extLst>
              <a:ext uri="{FF2B5EF4-FFF2-40B4-BE49-F238E27FC236}">
                <a16:creationId xmlns:a16="http://schemas.microsoft.com/office/drawing/2014/main" id="{D14D75D7-B49B-4738-A01E-F0AB7C7F2183}"/>
              </a:ext>
            </a:extLst>
          </p:cNvPr>
          <p:cNvSpPr txBox="1"/>
          <p:nvPr/>
        </p:nvSpPr>
        <p:spPr>
          <a:xfrm>
            <a:off x="5454794" y="5923640"/>
            <a:ext cx="3168667" cy="2023824"/>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Cambio climático </a:t>
            </a:r>
            <a:r>
              <a:rPr lang="en-US" sz="2000" spc="42">
                <a:solidFill>
                  <a:srgbClr val="191919"/>
                </a:solidFill>
                <a:latin typeface="Cooper Hewitt"/>
              </a:rPr>
              <a:t>[1]</a:t>
            </a:r>
            <a:endParaRPr lang="es-CO" sz="2100" spc="42">
              <a:solidFill>
                <a:srgbClr val="191919"/>
              </a:solidFill>
              <a:latin typeface="Cooper Hewitt"/>
              <a:ea typeface="Cooper Hewitt"/>
            </a:endParaRPr>
          </a:p>
          <a:p>
            <a:pPr marL="453390" lvl="1" indent="-226695">
              <a:lnSpc>
                <a:spcPts val="3150"/>
              </a:lnSpc>
              <a:buFont typeface="Arial"/>
              <a:buChar char="•"/>
            </a:pPr>
            <a:r>
              <a:rPr lang="es-CO" sz="2100" spc="42">
                <a:solidFill>
                  <a:srgbClr val="191919"/>
                </a:solidFill>
                <a:latin typeface="Cooper Hewitt"/>
              </a:rPr>
              <a:t>Menor bienestar social</a:t>
            </a:r>
            <a:r>
              <a:rPr lang="es-CO" sz="2000" spc="42">
                <a:solidFill>
                  <a:srgbClr val="191919"/>
                </a:solidFill>
                <a:latin typeface="Cooper Hewitt"/>
              </a:rPr>
              <a:t> [2]</a:t>
            </a:r>
            <a:endParaRPr lang="es-CO" sz="2000" spc="42">
              <a:solidFill>
                <a:srgbClr val="191919"/>
              </a:solidFill>
              <a:latin typeface="Cooper Hewitt"/>
              <a:ea typeface="Cooper Hewitt"/>
            </a:endParaRPr>
          </a:p>
          <a:p>
            <a:pPr marL="453390" lvl="1" indent="-226695">
              <a:lnSpc>
                <a:spcPts val="3150"/>
              </a:lnSpc>
              <a:buFont typeface="Arial"/>
              <a:buChar char="•"/>
            </a:pPr>
            <a:endParaRPr lang="es-CO" sz="2100" spc="42">
              <a:solidFill>
                <a:srgbClr val="191919"/>
              </a:solidFill>
              <a:latin typeface="Cooper Hewitt"/>
              <a:ea typeface="Cooper Hewitt"/>
            </a:endParaRPr>
          </a:p>
          <a:p>
            <a:pPr algn="ctr">
              <a:lnSpc>
                <a:spcPts val="3150"/>
              </a:lnSpc>
            </a:pPr>
            <a:endParaRPr lang="es-CO" sz="2100" spc="42">
              <a:solidFill>
                <a:srgbClr val="191919"/>
              </a:solidFill>
              <a:latin typeface="Cooper Hewitt"/>
            </a:endParaRPr>
          </a:p>
        </p:txBody>
      </p:sp>
      <p:sp>
        <p:nvSpPr>
          <p:cNvPr id="36" name="TextBox 35">
            <a:extLst>
              <a:ext uri="{FF2B5EF4-FFF2-40B4-BE49-F238E27FC236}">
                <a16:creationId xmlns:a16="http://schemas.microsoft.com/office/drawing/2014/main" id="{75C62E80-0A4C-425B-BB77-7823DCDFCE43}"/>
              </a:ext>
            </a:extLst>
          </p:cNvPr>
          <p:cNvSpPr txBox="1"/>
          <p:nvPr/>
        </p:nvSpPr>
        <p:spPr>
          <a:xfrm>
            <a:off x="9632495" y="5923640"/>
            <a:ext cx="3211178" cy="1203086"/>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Dióxido de Carbono </a:t>
            </a:r>
          </a:p>
          <a:p>
            <a:pPr marL="226695" lvl="1" algn="ctr">
              <a:lnSpc>
                <a:spcPts val="3150"/>
              </a:lnSpc>
            </a:pPr>
            <a:r>
              <a:rPr lang="es-CO" sz="2100" spc="42">
                <a:solidFill>
                  <a:srgbClr val="191919"/>
                </a:solidFill>
                <a:latin typeface="Cooper Hewitt"/>
              </a:rPr>
              <a:t>CO2</a:t>
            </a:r>
          </a:p>
          <a:p>
            <a:pPr marL="453390" lvl="1" indent="-226695">
              <a:lnSpc>
                <a:spcPts val="3150"/>
              </a:lnSpc>
              <a:buFont typeface="Arial"/>
              <a:buChar char="•"/>
            </a:pPr>
            <a:r>
              <a:rPr lang="es-CO" sz="2100" spc="42">
                <a:solidFill>
                  <a:srgbClr val="191919"/>
                </a:solidFill>
                <a:latin typeface="Cooper Hewitt"/>
              </a:rPr>
              <a:t>Transporte</a:t>
            </a:r>
          </a:p>
        </p:txBody>
      </p:sp>
      <p:pic>
        <p:nvPicPr>
          <p:cNvPr id="2050" name="Picture 2" descr="CO2 Cloud Hand Drawn Sketch Icon. Stock Vector - Illustration of danger,  carbon: 111448035">
            <a:extLst>
              <a:ext uri="{FF2B5EF4-FFF2-40B4-BE49-F238E27FC236}">
                <a16:creationId xmlns:a16="http://schemas.microsoft.com/office/drawing/2014/main" id="{46BB8819-E11F-4442-96F7-F599789503F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2248" t="34000" r="23000" b="36560"/>
          <a:stretch/>
        </p:blipFill>
        <p:spPr bwMode="auto">
          <a:xfrm>
            <a:off x="10369789" y="7410151"/>
            <a:ext cx="1736587" cy="9337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o Ecología, global, el calentamiento, medio ambiente, eco Gratis -  Icon-Icons.com">
            <a:extLst>
              <a:ext uri="{FF2B5EF4-FFF2-40B4-BE49-F238E27FC236}">
                <a16:creationId xmlns:a16="http://schemas.microsoft.com/office/drawing/2014/main" id="{E56E0BFD-17D4-48EA-A126-F6AB81D04F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550" y="7272928"/>
            <a:ext cx="1125768" cy="1125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umb down icon Royalty Free Vector Image - VectorStock">
            <a:extLst>
              <a:ext uri="{FF2B5EF4-FFF2-40B4-BE49-F238E27FC236}">
                <a16:creationId xmlns:a16="http://schemas.microsoft.com/office/drawing/2014/main" id="{7408AD2C-F8A6-42A0-87BD-BE11CE4340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9548"/>
          <a:stretch/>
        </p:blipFill>
        <p:spPr bwMode="auto">
          <a:xfrm>
            <a:off x="2299670" y="7310300"/>
            <a:ext cx="1242227" cy="10780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cono de inteligencia artificial ai 2565586 Vector en Vecteezy">
            <a:extLst>
              <a:ext uri="{FF2B5EF4-FFF2-40B4-BE49-F238E27FC236}">
                <a16:creationId xmlns:a16="http://schemas.microsoft.com/office/drawing/2014/main" id="{1D32DCA7-EAC9-4CA5-ADC0-D7E235FD0334}"/>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4773" b="12301"/>
          <a:stretch/>
        </p:blipFill>
        <p:spPr bwMode="auto">
          <a:xfrm>
            <a:off x="14536124" y="7049567"/>
            <a:ext cx="1808149" cy="13186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1">
            <a:extLst>
              <a:ext uri="{FF2B5EF4-FFF2-40B4-BE49-F238E27FC236}">
                <a16:creationId xmlns:a16="http://schemas.microsoft.com/office/drawing/2014/main" id="{3D82FC84-1763-4896-9BC9-A6F976708DB5}"/>
              </a:ext>
            </a:extLst>
          </p:cNvPr>
          <p:cNvSpPr txBox="1"/>
          <p:nvPr/>
        </p:nvSpPr>
        <p:spPr>
          <a:xfrm>
            <a:off x="1043459" y="14325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Motivación y contextualización del problema </a:t>
            </a:r>
          </a:p>
        </p:txBody>
      </p:sp>
      <p:cxnSp>
        <p:nvCxnSpPr>
          <p:cNvPr id="19" name="Straight Connector 18">
            <a:extLst>
              <a:ext uri="{FF2B5EF4-FFF2-40B4-BE49-F238E27FC236}">
                <a16:creationId xmlns:a16="http://schemas.microsoft.com/office/drawing/2014/main" id="{F2A83B75-BF85-498D-AB66-5D317E9F940E}"/>
              </a:ext>
            </a:extLst>
          </p:cNvPr>
          <p:cNvCxnSpPr/>
          <p:nvPr/>
        </p:nvCxnSpPr>
        <p:spPr>
          <a:xfrm>
            <a:off x="3200400" y="26289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Aproximaciones, avances e investigación</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Estado del arte</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85237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Picture 2">
            <a:extLst>
              <a:ext uri="{FF2B5EF4-FFF2-40B4-BE49-F238E27FC236}">
                <a16:creationId xmlns:a16="http://schemas.microsoft.com/office/drawing/2014/main" id="{0C962CAD-A423-4A07-A63D-DF4DA69124C2}"/>
              </a:ext>
            </a:extLst>
          </p:cNvPr>
          <p:cNvPicPr>
            <a:picLocks noChangeAspect="1"/>
          </p:cNvPicPr>
          <p:nvPr/>
        </p:nvPicPr>
        <p:blipFill>
          <a:blip r:embed="rId2"/>
          <a:stretch>
            <a:fillRect/>
          </a:stretch>
        </p:blipFill>
        <p:spPr>
          <a:xfrm>
            <a:off x="2851961" y="2357437"/>
            <a:ext cx="12584078" cy="5572126"/>
          </a:xfrm>
          <a:prstGeom prst="rect">
            <a:avLst/>
          </a:prstGeom>
        </p:spPr>
      </p:pic>
    </p:spTree>
    <p:extLst>
      <p:ext uri="{BB962C8B-B14F-4D97-AF65-F5344CB8AC3E}">
        <p14:creationId xmlns:p14="http://schemas.microsoft.com/office/powerpoint/2010/main" val="31141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010238" y="3037712"/>
            <a:ext cx="5877588" cy="5727786"/>
          </a:xfrm>
          <a:prstGeom prst="rect">
            <a:avLst/>
          </a:prstGeom>
        </p:spPr>
        <p:txBody>
          <a:bodyPr wrap="square" lIns="0" tIns="0" rIns="0" bIns="0" rtlCol="0" anchor="t">
            <a:spAutoFit/>
          </a:bodyPr>
          <a:lstStyle/>
          <a:p>
            <a:pPr marL="453390" lvl="1" indent="-226695">
              <a:lnSpc>
                <a:spcPts val="3150"/>
              </a:lnSpc>
              <a:buFont typeface="Arial"/>
              <a:buChar char="•"/>
            </a:pPr>
            <a:r>
              <a:rPr lang="es-ES" sz="2400" spc="42">
                <a:solidFill>
                  <a:srgbClr val="191919"/>
                </a:solidFill>
                <a:latin typeface="Cooper Hewitt"/>
              </a:rPr>
              <a:t>Se desarrolló una red neuronal artificial optimizada (OANN) para mejorar el modelo de red neuronal artificial (ANN) existente mediante la actualización de los pesos iniciales en la red mediante un algoritmo genético (GA)</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El modelo desarrollado obtuvo los mejores resultados en términos de MSE y MAE en comparación con los modelos: Redes neuronales artificiales (ANN), Arboles de decisión (DT) y Arboles aleatorios (RF) </a:t>
            </a:r>
          </a:p>
          <a:p>
            <a:pPr marL="226695" lvl="1">
              <a:lnSpc>
                <a:spcPts val="3150"/>
              </a:lnSpc>
            </a:pPr>
            <a:endParaRPr lang="es-CO" sz="2400" spc="42">
              <a:solidFill>
                <a:srgbClr val="191919"/>
              </a:solidFill>
              <a:latin typeface="Cooper Hewitt"/>
            </a:endParaRPr>
          </a:p>
        </p:txBody>
      </p:sp>
      <p:pic>
        <p:nvPicPr>
          <p:cNvPr id="6" name="Picture 5">
            <a:extLst>
              <a:ext uri="{FF2B5EF4-FFF2-40B4-BE49-F238E27FC236}">
                <a16:creationId xmlns:a16="http://schemas.microsoft.com/office/drawing/2014/main" id="{1AD321FB-85DC-4113-B11C-90FFE0E2599E}"/>
              </a:ext>
            </a:extLst>
          </p:cNvPr>
          <p:cNvPicPr>
            <a:picLocks noChangeAspect="1"/>
          </p:cNvPicPr>
          <p:nvPr/>
        </p:nvPicPr>
        <p:blipFill>
          <a:blip r:embed="rId2"/>
          <a:stretch>
            <a:fillRect/>
          </a:stretch>
        </p:blipFill>
        <p:spPr>
          <a:xfrm>
            <a:off x="1158959" y="2718295"/>
            <a:ext cx="8916175" cy="5939414"/>
          </a:xfrm>
          <a:prstGeom prst="rect">
            <a:avLst/>
          </a:prstGeom>
        </p:spPr>
      </p:pic>
    </p:spTree>
    <p:extLst>
      <p:ext uri="{BB962C8B-B14F-4D97-AF65-F5344CB8AC3E}">
        <p14:creationId xmlns:p14="http://schemas.microsoft.com/office/powerpoint/2010/main" val="146078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4" name="Picture 3">
            <a:extLst>
              <a:ext uri="{FF2B5EF4-FFF2-40B4-BE49-F238E27FC236}">
                <a16:creationId xmlns:a16="http://schemas.microsoft.com/office/drawing/2014/main" id="{E8C3C1A9-5AAC-4989-A8FA-70AA38A16449}"/>
              </a:ext>
            </a:extLst>
          </p:cNvPr>
          <p:cNvPicPr>
            <a:picLocks noChangeAspect="1"/>
          </p:cNvPicPr>
          <p:nvPr/>
        </p:nvPicPr>
        <p:blipFill>
          <a:blip r:embed="rId2"/>
          <a:stretch>
            <a:fillRect/>
          </a:stretch>
        </p:blipFill>
        <p:spPr>
          <a:xfrm>
            <a:off x="1921668" y="1409700"/>
            <a:ext cx="14444663" cy="6428892"/>
          </a:xfrm>
          <a:prstGeom prst="rect">
            <a:avLst/>
          </a:prstGeom>
        </p:spPr>
      </p:pic>
    </p:spTree>
    <p:extLst>
      <p:ext uri="{BB962C8B-B14F-4D97-AF65-F5344CB8AC3E}">
        <p14:creationId xmlns:p14="http://schemas.microsoft.com/office/powerpoint/2010/main" val="158538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1787188" y="4063633"/>
            <a:ext cx="5129212" cy="3675943"/>
          </a:xfrm>
          <a:prstGeom prst="rect">
            <a:avLst/>
          </a:prstGeom>
        </p:spPr>
        <p:txBody>
          <a:bodyPr wrap="square" lIns="0" tIns="0" rIns="0" bIns="0" rtlCol="0" anchor="t">
            <a:spAutoFit/>
          </a:bodyPr>
          <a:lstStyle/>
          <a:p>
            <a:pPr marL="453390" lvl="1" indent="-226695">
              <a:lnSpc>
                <a:spcPts val="3150"/>
              </a:lnSpc>
              <a:buFont typeface="Arial"/>
              <a:buChar char="•"/>
            </a:pPr>
            <a:r>
              <a:rPr lang="es-CO" sz="2400" spc="42">
                <a:solidFill>
                  <a:srgbClr val="191919"/>
                </a:solidFill>
                <a:latin typeface="Cooper Hewitt"/>
              </a:rPr>
              <a:t>Cubrir ‘lagunas’ o faltantes de datos a través de </a:t>
            </a:r>
            <a:r>
              <a:rPr lang="es-CO" sz="2400" spc="42" err="1">
                <a:solidFill>
                  <a:srgbClr val="191919"/>
                </a:solidFill>
                <a:latin typeface="Cooper Hewitt"/>
              </a:rPr>
              <a:t>Multiple</a:t>
            </a:r>
            <a:r>
              <a:rPr lang="es-CO" sz="2400" spc="42">
                <a:solidFill>
                  <a:srgbClr val="191919"/>
                </a:solidFill>
                <a:latin typeface="Cooper Hewitt"/>
              </a:rPr>
              <a:t>-Input </a:t>
            </a:r>
            <a:r>
              <a:rPr lang="es-CO" sz="2400" spc="42" err="1">
                <a:solidFill>
                  <a:srgbClr val="191919"/>
                </a:solidFill>
                <a:latin typeface="Cooper Hewitt"/>
              </a:rPr>
              <a:t>Multiple</a:t>
            </a:r>
            <a:r>
              <a:rPr lang="es-CO" sz="2400" spc="42">
                <a:solidFill>
                  <a:srgbClr val="191919"/>
                </a:solidFill>
                <a:latin typeface="Cooper Hewitt"/>
              </a:rPr>
              <a:t> Output </a:t>
            </a:r>
            <a:r>
              <a:rPr lang="es-CO" sz="2400" spc="42" err="1">
                <a:solidFill>
                  <a:srgbClr val="191919"/>
                </a:solidFill>
                <a:latin typeface="Cooper Hewitt"/>
              </a:rPr>
              <a:t>Feedforward</a:t>
            </a:r>
            <a:r>
              <a:rPr lang="es-CO" sz="2400" spc="42">
                <a:solidFill>
                  <a:srgbClr val="191919"/>
                </a:solidFill>
                <a:latin typeface="Cooper Hewitt"/>
              </a:rPr>
              <a:t> Neural Networks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Uso de algoritmos genéticos para optimización en los parámetros ajustables del modelo</a:t>
            </a:r>
          </a:p>
          <a:p>
            <a:pPr marL="226695" lvl="1">
              <a:lnSpc>
                <a:spcPts val="3150"/>
              </a:lnSpc>
            </a:pPr>
            <a:endParaRPr lang="es-CO" sz="2400" spc="42">
              <a:solidFill>
                <a:srgbClr val="191919"/>
              </a:solidFill>
              <a:latin typeface="Cooper Hewitt"/>
            </a:endParaRPr>
          </a:p>
        </p:txBody>
      </p:sp>
      <p:pic>
        <p:nvPicPr>
          <p:cNvPr id="4" name="Picture 3">
            <a:extLst>
              <a:ext uri="{FF2B5EF4-FFF2-40B4-BE49-F238E27FC236}">
                <a16:creationId xmlns:a16="http://schemas.microsoft.com/office/drawing/2014/main" id="{06541C9A-4379-4DA2-9C24-A64301CB74FE}"/>
              </a:ext>
            </a:extLst>
          </p:cNvPr>
          <p:cNvPicPr>
            <a:picLocks noChangeAspect="1"/>
          </p:cNvPicPr>
          <p:nvPr/>
        </p:nvPicPr>
        <p:blipFill>
          <a:blip r:embed="rId2"/>
          <a:stretch>
            <a:fillRect/>
          </a:stretch>
        </p:blipFill>
        <p:spPr>
          <a:xfrm>
            <a:off x="999350" y="2991718"/>
            <a:ext cx="10182225" cy="5819775"/>
          </a:xfrm>
          <a:prstGeom prst="rect">
            <a:avLst/>
          </a:prstGeom>
        </p:spPr>
      </p:pic>
      <p:pic>
        <p:nvPicPr>
          <p:cNvPr id="6" name="Picture 5">
            <a:extLst>
              <a:ext uri="{FF2B5EF4-FFF2-40B4-BE49-F238E27FC236}">
                <a16:creationId xmlns:a16="http://schemas.microsoft.com/office/drawing/2014/main" id="{6E5A5773-F52C-43B1-9960-0EA95F3FD815}"/>
              </a:ext>
            </a:extLst>
          </p:cNvPr>
          <p:cNvPicPr>
            <a:picLocks noChangeAspect="1"/>
          </p:cNvPicPr>
          <p:nvPr/>
        </p:nvPicPr>
        <p:blipFill>
          <a:blip r:embed="rId3"/>
          <a:stretch>
            <a:fillRect/>
          </a:stretch>
        </p:blipFill>
        <p:spPr>
          <a:xfrm>
            <a:off x="904099" y="2968003"/>
            <a:ext cx="10372725" cy="5886450"/>
          </a:xfrm>
          <a:prstGeom prst="rect">
            <a:avLst/>
          </a:prstGeom>
        </p:spPr>
      </p:pic>
    </p:spTree>
    <p:extLst>
      <p:ext uri="{BB962C8B-B14F-4D97-AF65-F5344CB8AC3E}">
        <p14:creationId xmlns:p14="http://schemas.microsoft.com/office/powerpoint/2010/main" val="3861721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4205367B711B41A428F1E765FAC45E" ma:contentTypeVersion="8" ma:contentTypeDescription="Create a new document." ma:contentTypeScope="" ma:versionID="caad3e06d21a441fcb88fa39ced0c4d4">
  <xsd:schema xmlns:xsd="http://www.w3.org/2001/XMLSchema" xmlns:xs="http://www.w3.org/2001/XMLSchema" xmlns:p="http://schemas.microsoft.com/office/2006/metadata/properties" xmlns:ns2="b84f4ed6-0090-480e-8a7f-5caa88a95f93" xmlns:ns3="24f78521-9a48-47ca-97f6-dfc253efc94d" targetNamespace="http://schemas.microsoft.com/office/2006/metadata/properties" ma:root="true" ma:fieldsID="c8db71b24346e27f661cc3a18cf66c79" ns2:_="" ns3:_="">
    <xsd:import namespace="b84f4ed6-0090-480e-8a7f-5caa88a95f93"/>
    <xsd:import namespace="24f78521-9a48-47ca-97f6-dfc253efc9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4f4ed6-0090-480e-8a7f-5caa88a95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f78521-9a48-47ca-97f6-dfc253efc94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878276f-15cf-4ff3-b70f-4b63c476799f}" ma:internalName="TaxCatchAll" ma:showField="CatchAllData" ma:web="24f78521-9a48-47ca-97f6-dfc253efc9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4f78521-9a48-47ca-97f6-dfc253efc94d" xsi:nil="true"/>
    <lcf76f155ced4ddcb4097134ff3c332f xmlns="b84f4ed6-0090-480e-8a7f-5caa88a95f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A4AF9C-C5D9-4E60-A19A-AFBF93BF2842}">
  <ds:schemaRefs>
    <ds:schemaRef ds:uri="24f78521-9a48-47ca-97f6-dfc253efc94d"/>
    <ds:schemaRef ds:uri="b84f4ed6-0090-480e-8a7f-5caa88a95f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D196FE-18D9-4645-AB05-F3D445D2B5EA}">
  <ds:schemaRefs>
    <ds:schemaRef ds:uri="24f78521-9a48-47ca-97f6-dfc253efc94d"/>
    <ds:schemaRef ds:uri="b84f4ed6-0090-480e-8a7f-5caa88a95f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296C49-9C8D-43BE-8FC3-6D3AA98FA9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1708</Words>
  <Application>Microsoft Office PowerPoint</Application>
  <PresentationFormat>Personalizado</PresentationFormat>
  <Paragraphs>212</Paragraphs>
  <Slides>30</Slides>
  <Notes>0</Notes>
  <HiddenSlides>0</HiddenSlides>
  <MMClips>2</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GeoEditRegular</vt:lpstr>
      <vt:lpstr>Cooper Hewitt</vt:lpstr>
      <vt:lpstr>Aileron Heavy</vt:lpstr>
      <vt:lpstr>Aileron Regular Bold</vt:lpstr>
      <vt:lpstr>Josefin Sans Regular</vt:lpstr>
      <vt:lpstr>Cambria Math</vt:lpstr>
      <vt:lpstr>Open Sans</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193027 - Patinetas eléctricas</dc:title>
  <cp:lastModifiedBy>Robinsson Yesid Sánchez Deantonio</cp:lastModifiedBy>
  <cp:revision>10</cp:revision>
  <dcterms:created xsi:type="dcterms:W3CDTF">2006-08-16T00:00:00Z</dcterms:created>
  <dcterms:modified xsi:type="dcterms:W3CDTF">2022-04-22T04:42:23Z</dcterms:modified>
  <dc:identifier>DAEC8l3Cc-4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0x0101006E4205367B711B41A428F1E765FAC45E</vt:lpwstr>
  </property>
  <property fmtid="{D5CDD505-2E9C-101B-9397-08002B2CF9AE}" pid="3" name="MediaServiceImageTags">
    <vt:lpwstr/>
  </property>
</Properties>
</file>